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0"/>
    <p:sldMasterId id="2147483767" r:id="rId41"/>
    <p:sldMasterId id="2147483706" r:id="rId42"/>
    <p:sldMasterId id="2147483797" r:id="rId43"/>
  </p:sldMasterIdLst>
  <p:notesMasterIdLst>
    <p:notesMasterId r:id="rId67"/>
  </p:notesMasterIdLst>
  <p:handoutMasterIdLst>
    <p:handoutMasterId r:id="rId68"/>
  </p:handoutMasterIdLst>
  <p:sldIdLst>
    <p:sldId id="272" r:id="rId44"/>
    <p:sldId id="275" r:id="rId45"/>
    <p:sldId id="276" r:id="rId46"/>
    <p:sldId id="274" r:id="rId47"/>
    <p:sldId id="278" r:id="rId48"/>
    <p:sldId id="285" r:id="rId49"/>
    <p:sldId id="258" r:id="rId50"/>
    <p:sldId id="259" r:id="rId51"/>
    <p:sldId id="260" r:id="rId52"/>
    <p:sldId id="261" r:id="rId53"/>
    <p:sldId id="262" r:id="rId54"/>
    <p:sldId id="263" r:id="rId55"/>
    <p:sldId id="277" r:id="rId56"/>
    <p:sldId id="279" r:id="rId57"/>
    <p:sldId id="280" r:id="rId58"/>
    <p:sldId id="284" r:id="rId59"/>
    <p:sldId id="283" r:id="rId60"/>
    <p:sldId id="281" r:id="rId61"/>
    <p:sldId id="287" r:id="rId62"/>
    <p:sldId id="290" r:id="rId63"/>
    <p:sldId id="289" r:id="rId64"/>
    <p:sldId id="288" r:id="rId65"/>
    <p:sldId id="271" r:id="rId66"/>
  </p:sldIdLst>
  <p:sldSz cx="12192000" cy="6858000"/>
  <p:notesSz cx="6858000" cy="9144000"/>
  <p:defaultTextStyle>
    <a:defPPr>
      <a:defRPr lang="nb-NO"/>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B978"/>
    <a:srgbClr val="CDFAE1"/>
    <a:srgbClr val="EFCC61"/>
    <a:srgbClr val="DB8784"/>
    <a:srgbClr val="EAD7A0"/>
    <a:srgbClr val="DE9D9B"/>
    <a:srgbClr val="BB7FA8"/>
    <a:srgbClr val="003C65"/>
    <a:srgbClr val="FFFFFF"/>
    <a:srgbClr val="00B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A5459-FBC3-428D-BCE5-D2B22B996CD9}" v="1" dt="2024-06-25T22:17:44.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52227" autoAdjust="0"/>
  </p:normalViewPr>
  <p:slideViewPr>
    <p:cSldViewPr snapToGrid="0">
      <p:cViewPr varScale="1">
        <p:scale>
          <a:sx n="61" d="100"/>
          <a:sy n="61" d="100"/>
        </p:scale>
        <p:origin x="2082" y="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0" d="100"/>
          <a:sy n="80" d="100"/>
        </p:scale>
        <p:origin x="186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Master" Target="slideMasters/slideMaster3.xml"/><Relationship Id="rId47" Type="http://schemas.openxmlformats.org/officeDocument/2006/relationships/slide" Target="slides/slide4.xml"/><Relationship Id="rId63" Type="http://schemas.openxmlformats.org/officeDocument/2006/relationships/slide" Target="slides/slide20.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slideMaster" Target="slideMasters/slideMaster1.xml"/><Relationship Id="rId45" Type="http://schemas.openxmlformats.org/officeDocument/2006/relationships/slide" Target="slides/slide2.xml"/><Relationship Id="rId53" Type="http://schemas.openxmlformats.org/officeDocument/2006/relationships/slide" Target="slides/slide10.xml"/><Relationship Id="rId58" Type="http://schemas.openxmlformats.org/officeDocument/2006/relationships/slide" Target="slides/slide15.xml"/><Relationship Id="rId66" Type="http://schemas.openxmlformats.org/officeDocument/2006/relationships/slide" Target="slides/slide23.xml"/><Relationship Id="rId5" Type="http://schemas.openxmlformats.org/officeDocument/2006/relationships/customXml" Target="../customXml/item5.xml"/><Relationship Id="rId61" Type="http://schemas.openxmlformats.org/officeDocument/2006/relationships/slide" Target="slides/slide18.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Master" Target="slideMasters/slideMaster4.xml"/><Relationship Id="rId48" Type="http://schemas.openxmlformats.org/officeDocument/2006/relationships/slide" Target="slides/slide5.xml"/><Relationship Id="rId56" Type="http://schemas.openxmlformats.org/officeDocument/2006/relationships/slide" Target="slides/slide13.xml"/><Relationship Id="rId64" Type="http://schemas.openxmlformats.org/officeDocument/2006/relationships/slide" Target="slides/slide21.xml"/><Relationship Id="rId69"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8.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3.xml"/><Relationship Id="rId59" Type="http://schemas.openxmlformats.org/officeDocument/2006/relationships/slide" Target="slides/slide16.xml"/><Relationship Id="rId67" Type="http://schemas.openxmlformats.org/officeDocument/2006/relationships/notesMaster" Target="notesMasters/notesMaster1.xml"/><Relationship Id="rId20" Type="http://schemas.openxmlformats.org/officeDocument/2006/relationships/customXml" Target="../customXml/item20.xml"/><Relationship Id="rId41" Type="http://schemas.openxmlformats.org/officeDocument/2006/relationships/slideMaster" Target="slideMasters/slideMaster2.xml"/><Relationship Id="rId54" Type="http://schemas.openxmlformats.org/officeDocument/2006/relationships/slide" Target="slides/slide11.xml"/><Relationship Id="rId62" Type="http://schemas.openxmlformats.org/officeDocument/2006/relationships/slide" Target="slides/slide19.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6.xml"/><Relationship Id="rId57" Type="http://schemas.openxmlformats.org/officeDocument/2006/relationships/slide" Target="slides/slide14.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1.xml"/><Relationship Id="rId52" Type="http://schemas.openxmlformats.org/officeDocument/2006/relationships/slide" Target="slides/slide9.xml"/><Relationship Id="rId60" Type="http://schemas.openxmlformats.org/officeDocument/2006/relationships/slide" Target="slides/slide17.xml"/><Relationship Id="rId65" Type="http://schemas.openxmlformats.org/officeDocument/2006/relationships/slide" Target="slides/slide22.xml"/><Relationship Id="rId73"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7.xml"/><Relationship Id="rId55" Type="http://schemas.openxmlformats.org/officeDocument/2006/relationships/slide" Target="slides/slide12.xml"/><Relationship Id="rId7" Type="http://schemas.openxmlformats.org/officeDocument/2006/relationships/customXml" Target="../customXml/item7.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18A05-DAD5-4538-B720-D731A02650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93905340-B4C9-4568-B2C0-57AE7B80CE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50973-A58F-456A-9A45-082FE2F25B8A}" type="datetimeFigureOut">
              <a:rPr lang="nb-NO" smtClean="0"/>
              <a:t>26.06.2024</a:t>
            </a:fld>
            <a:endParaRPr lang="nb-NO"/>
          </a:p>
        </p:txBody>
      </p:sp>
      <p:sp>
        <p:nvSpPr>
          <p:cNvPr id="4" name="Footer Placeholder 3">
            <a:extLst>
              <a:ext uri="{FF2B5EF4-FFF2-40B4-BE49-F238E27FC236}">
                <a16:creationId xmlns:a16="http://schemas.microsoft.com/office/drawing/2014/main" id="{AF5285BB-ED63-4188-AE0D-4C7CEBA895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B0E7F61C-6BC5-44E7-B83F-B18B7D4522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429AA5-BF97-4703-9733-43ED3B015F53}" type="slidenum">
              <a:rPr lang="nb-NO" smtClean="0"/>
              <a:t>‹#›</a:t>
            </a:fld>
            <a:endParaRPr lang="nb-NO"/>
          </a:p>
        </p:txBody>
      </p:sp>
    </p:spTree>
    <p:extLst>
      <p:ext uri="{BB962C8B-B14F-4D97-AF65-F5344CB8AC3E}">
        <p14:creationId xmlns:p14="http://schemas.microsoft.com/office/powerpoint/2010/main" val="1245618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55BB8-2B1A-4E8F-8C75-04D8FCB76BDE}" type="datetimeFigureOut">
              <a:rPr lang="nb-NO" smtClean="0"/>
              <a:t>26.06.2024</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1E389-6B1A-4073-A398-96B5797B9778}" type="slidenum">
              <a:rPr lang="nb-NO" smtClean="0"/>
              <a:t>‹#›</a:t>
            </a:fld>
            <a:endParaRPr lang="nb-NO"/>
          </a:p>
        </p:txBody>
      </p:sp>
    </p:spTree>
    <p:extLst>
      <p:ext uri="{BB962C8B-B14F-4D97-AF65-F5344CB8AC3E}">
        <p14:creationId xmlns:p14="http://schemas.microsoft.com/office/powerpoint/2010/main" val="144014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711E389-6B1A-4073-A398-96B5797B9778}" type="slidenum">
              <a:rPr lang="nb-NO" smtClean="0"/>
              <a:t>1</a:t>
            </a:fld>
            <a:endParaRPr lang="nb-NO"/>
          </a:p>
        </p:txBody>
      </p:sp>
    </p:spTree>
    <p:extLst>
      <p:ext uri="{BB962C8B-B14F-4D97-AF65-F5344CB8AC3E}">
        <p14:creationId xmlns:p14="http://schemas.microsoft.com/office/powerpoint/2010/main" val="150711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ADD3C-6BBC-4CA9-949F-401250C067F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67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Ofte blir uteområdene glemt, men de er også en viktig del av læringsarealene ved en skole.  Derfor har vi med et bilde her av skolegården på </a:t>
            </a:r>
            <a:r>
              <a:rPr lang="nb-NO" dirty="0" err="1"/>
              <a:t>Ulsmåg</a:t>
            </a:r>
            <a:r>
              <a:rPr lang="nb-NO" dirty="0"/>
              <a:t>. </a:t>
            </a:r>
          </a:p>
        </p:txBody>
      </p:sp>
      <p:sp>
        <p:nvSpPr>
          <p:cNvPr id="4" name="Plassholder for lysbildenummer 3"/>
          <p:cNvSpPr>
            <a:spLocks noGrp="1"/>
          </p:cNvSpPr>
          <p:nvPr>
            <p:ph type="sldNum" sz="quarter" idx="5"/>
          </p:nvPr>
        </p:nvSpPr>
        <p:spPr/>
        <p:txBody>
          <a:bodyPr/>
          <a:lstStyle/>
          <a:p>
            <a:fld id="{6711E389-6B1A-4073-A398-96B5797B9778}" type="slidenum">
              <a:rPr lang="nb-NO" smtClean="0"/>
              <a:t>13</a:t>
            </a:fld>
            <a:endParaRPr lang="nb-NO"/>
          </a:p>
        </p:txBody>
      </p:sp>
    </p:spTree>
    <p:extLst>
      <p:ext uri="{BB962C8B-B14F-4D97-AF65-F5344CB8AC3E}">
        <p14:creationId xmlns:p14="http://schemas.microsoft.com/office/powerpoint/2010/main" val="2556733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711E389-6B1A-4073-A398-96B5797B9778}" type="slidenum">
              <a:rPr lang="nb-NO" smtClean="0"/>
              <a:t>14</a:t>
            </a:fld>
            <a:endParaRPr lang="nb-NO"/>
          </a:p>
        </p:txBody>
      </p:sp>
    </p:spTree>
    <p:extLst>
      <p:ext uri="{BB962C8B-B14F-4D97-AF65-F5344CB8AC3E}">
        <p14:creationId xmlns:p14="http://schemas.microsoft.com/office/powerpoint/2010/main" val="477049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711E389-6B1A-4073-A398-96B5797B9778}" type="slidenum">
              <a:rPr lang="nb-NO" smtClean="0"/>
              <a:t>15</a:t>
            </a:fld>
            <a:endParaRPr lang="nb-NO"/>
          </a:p>
        </p:txBody>
      </p:sp>
    </p:spTree>
    <p:extLst>
      <p:ext uri="{BB962C8B-B14F-4D97-AF65-F5344CB8AC3E}">
        <p14:creationId xmlns:p14="http://schemas.microsoft.com/office/powerpoint/2010/main" val="3485579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Fysisk tilgjengelighet er ofte godt ivaretatt gjennom TEK</a:t>
            </a:r>
          </a:p>
          <a:p>
            <a:r>
              <a:rPr lang="nb-NO" dirty="0"/>
              <a:t>Fokus på inkludering handler også om sensitivitet som gjelder mange barn. (se bare hva barn skriver at de har behov for når de skal lære , foil 3: stillhet og arbeidsro går igjen)</a:t>
            </a:r>
          </a:p>
          <a:p>
            <a:r>
              <a:rPr lang="nb-NO" dirty="0"/>
              <a:t>Svært få tenker på at autister eller endog høysensitive (som det finnes mange av) kan ha krav på fysiske omgivelser som oppfyller deres behov.</a:t>
            </a:r>
          </a:p>
          <a:p>
            <a:endParaRPr lang="nb-NO" dirty="0"/>
          </a:p>
          <a:p>
            <a:r>
              <a:rPr lang="nb-NO" dirty="0" err="1"/>
              <a:t>Mostafas</a:t>
            </a:r>
            <a:r>
              <a:rPr lang="nb-NO" dirty="0"/>
              <a:t> sju kriterier er:</a:t>
            </a:r>
          </a:p>
          <a:p>
            <a:pPr marL="228600" indent="-228600">
              <a:buFont typeface="+mj-lt"/>
              <a:buAutoNum type="arabicPeriod"/>
            </a:pPr>
            <a:r>
              <a:rPr lang="nb-NO" dirty="0"/>
              <a:t>Akustikk</a:t>
            </a:r>
          </a:p>
          <a:p>
            <a:pPr marL="228600" indent="-228600">
              <a:buFont typeface="+mj-lt"/>
              <a:buAutoNum type="arabicPeriod"/>
            </a:pPr>
            <a:r>
              <a:rPr lang="nb-NO" dirty="0"/>
              <a:t>Romlige sekvenser</a:t>
            </a:r>
          </a:p>
          <a:p>
            <a:pPr marL="228600" indent="-228600">
              <a:buFont typeface="+mj-lt"/>
              <a:buAutoNum type="arabicPeriod"/>
            </a:pPr>
            <a:r>
              <a:rPr lang="nb-NO" dirty="0"/>
              <a:t>Rom som gir mulighet til å unnslippe/få en pause/ oppleve ro, </a:t>
            </a:r>
          </a:p>
          <a:p>
            <a:pPr marL="228600" indent="-228600">
              <a:buFont typeface="+mj-lt"/>
              <a:buAutoNum type="arabicPeriod"/>
            </a:pPr>
            <a:r>
              <a:rPr lang="nb-NO" dirty="0"/>
              <a:t>Oppdeling i håndterbare soner/rom som gir sensorisk ro, </a:t>
            </a:r>
          </a:p>
          <a:p>
            <a:pPr marL="228600" indent="-228600">
              <a:buFont typeface="+mj-lt"/>
              <a:buAutoNum type="arabicPeriod"/>
            </a:pPr>
            <a:r>
              <a:rPr lang="nb-NO" dirty="0"/>
              <a:t>Overganger mellom ulike romlige påvirkninger, </a:t>
            </a:r>
          </a:p>
          <a:p>
            <a:pPr marL="228600" indent="-228600">
              <a:buFont typeface="+mj-lt"/>
              <a:buAutoNum type="arabicPeriod"/>
            </a:pPr>
            <a:r>
              <a:rPr lang="nb-NO" dirty="0"/>
              <a:t>Soner for ulike sensoriske kvaliteter (ikke kun funksjoner), </a:t>
            </a:r>
          </a:p>
          <a:p>
            <a:pPr marL="228600" indent="-228600">
              <a:buFont typeface="+mj-lt"/>
              <a:buAutoNum type="arabicPeriod"/>
            </a:pPr>
            <a:r>
              <a:rPr lang="nb-NO" dirty="0"/>
              <a:t>Trygghet.</a:t>
            </a:r>
          </a:p>
        </p:txBody>
      </p:sp>
      <p:sp>
        <p:nvSpPr>
          <p:cNvPr id="4" name="Plassholder for lysbildenummer 3"/>
          <p:cNvSpPr>
            <a:spLocks noGrp="1"/>
          </p:cNvSpPr>
          <p:nvPr>
            <p:ph type="sldNum" sz="quarter" idx="5"/>
          </p:nvPr>
        </p:nvSpPr>
        <p:spPr/>
        <p:txBody>
          <a:bodyPr/>
          <a:lstStyle/>
          <a:p>
            <a:fld id="{6711E389-6B1A-4073-A398-96B5797B9778}" type="slidenum">
              <a:rPr lang="nb-NO" smtClean="0"/>
              <a:t>18</a:t>
            </a:fld>
            <a:endParaRPr lang="nb-NO"/>
          </a:p>
        </p:txBody>
      </p:sp>
    </p:spTree>
    <p:extLst>
      <p:ext uri="{BB962C8B-B14F-4D97-AF65-F5344CB8AC3E}">
        <p14:creationId xmlns:p14="http://schemas.microsoft.com/office/powerpoint/2010/main" val="3723490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711E389-6B1A-4073-A398-96B5797B9778}" type="slidenum">
              <a:rPr lang="nb-NO" smtClean="0"/>
              <a:t>19</a:t>
            </a:fld>
            <a:endParaRPr lang="nb-NO"/>
          </a:p>
        </p:txBody>
      </p:sp>
    </p:spTree>
    <p:extLst>
      <p:ext uri="{BB962C8B-B14F-4D97-AF65-F5344CB8AC3E}">
        <p14:creationId xmlns:p14="http://schemas.microsoft.com/office/powerpoint/2010/main" val="3971863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Læreplaner er i endring, men det er lite trolig at vi skal tilbake til den gamle skolen der vi ble gode på å sitte stille, lytte, svare, lese, skrive, regne, pugge og gjengi- </a:t>
            </a:r>
            <a:r>
              <a:rPr lang="nb-NO" sz="1800" dirty="0">
                <a:effectLst/>
                <a:latin typeface="Times New Roman" panose="02020603050405020304" pitchFamily="18" charset="0"/>
                <a:ea typeface="Times New Roman" panose="02020603050405020304" pitchFamily="18" charset="0"/>
              </a:rPr>
              <a:t>I den gamle skolen handlet det kun om å lære. Som i datidens industrilokaler, var også klasserommet et produksjonslokale der læreren var den vitende og eleven den uvitende der det var forventet at alle skulle lære likt, ha like behov og like kropper.</a:t>
            </a:r>
          </a:p>
          <a:p>
            <a:r>
              <a:rPr lang="nb-NO" sz="1800" dirty="0">
                <a:effectLst/>
                <a:latin typeface="Times New Roman" panose="02020603050405020304" pitchFamily="18" charset="0"/>
                <a:ea typeface="Times New Roman" panose="02020603050405020304" pitchFamily="18" charset="0"/>
              </a:rPr>
              <a:t> </a:t>
            </a:r>
          </a:p>
          <a:p>
            <a:r>
              <a:rPr lang="nb-NO" sz="1800" dirty="0">
                <a:effectLst/>
                <a:latin typeface="Times New Roman" panose="02020603050405020304" pitchFamily="18" charset="0"/>
                <a:ea typeface="Times New Roman" panose="02020603050405020304" pitchFamily="18" charset="0"/>
              </a:rPr>
              <a:t>Et endret syn på barn og unge, læring, kropp, elev og lærer, fordrer en annen måte å undervise på. Derfor følger også nye læreplaner.  </a:t>
            </a:r>
          </a:p>
          <a:p>
            <a:r>
              <a:rPr lang="nb-NO" sz="1800" dirty="0">
                <a:effectLst/>
                <a:latin typeface="Times New Roman" panose="02020603050405020304" pitchFamily="18" charset="0"/>
                <a:ea typeface="Times New Roman" panose="02020603050405020304" pitchFamily="18" charset="0"/>
              </a:rPr>
              <a:t>Nye læreplaner legger til rette for….</a:t>
            </a:r>
          </a:p>
          <a:p>
            <a:pPr marL="342900" lvl="0" indent="-342900">
              <a:buFont typeface="Symbol" panose="05050102010706020507" pitchFamily="18" charset="2"/>
              <a:buChar char=""/>
            </a:pPr>
            <a:r>
              <a:rPr lang="nb-NO" sz="1800" dirty="0"/>
              <a:t>Et nytt kompetansebegrep </a:t>
            </a:r>
          </a:p>
          <a:p>
            <a:pPr marL="342900" lvl="0" indent="-342900">
              <a:buFont typeface="Symbol" panose="05050102010706020507" pitchFamily="18" charset="2"/>
              <a:buChar char=""/>
            </a:pPr>
            <a:r>
              <a:rPr lang="nb-NO" sz="1800" dirty="0"/>
              <a:t>Elevaktiv læring </a:t>
            </a:r>
          </a:p>
          <a:p>
            <a:pPr marL="342900" lvl="0" indent="-342900">
              <a:buFont typeface="Symbol" panose="05050102010706020507" pitchFamily="18" charset="2"/>
              <a:buChar char=""/>
            </a:pPr>
            <a:r>
              <a:rPr lang="nb-NO" sz="1800" dirty="0"/>
              <a:t>Mer praktisk tilnærming til flere av fagene </a:t>
            </a:r>
          </a:p>
          <a:p>
            <a:pPr marL="342900" lvl="0" indent="-342900">
              <a:buFont typeface="Symbol" panose="05050102010706020507" pitchFamily="18" charset="2"/>
              <a:buChar char=""/>
            </a:pPr>
            <a:r>
              <a:rPr lang="nb-NO" sz="1800" dirty="0"/>
              <a:t>Utforsking </a:t>
            </a:r>
          </a:p>
          <a:p>
            <a:pPr marL="342900" lvl="0" indent="-342900">
              <a:buFont typeface="Symbol" panose="05050102010706020507" pitchFamily="18" charset="2"/>
              <a:buChar char=""/>
            </a:pPr>
            <a:r>
              <a:rPr lang="nb-NO" sz="1800" dirty="0"/>
              <a:t>Grunnleggende ferdigheter </a:t>
            </a:r>
          </a:p>
          <a:p>
            <a:pPr marL="342900" lvl="0" indent="-342900">
              <a:buFont typeface="Symbol" panose="05050102010706020507" pitchFamily="18" charset="2"/>
              <a:buChar char=""/>
            </a:pPr>
            <a:r>
              <a:rPr lang="nb-NO" sz="1800" dirty="0"/>
              <a:t>Dybdelæring </a:t>
            </a:r>
          </a:p>
          <a:p>
            <a:pPr marL="342900" lvl="0" indent="-342900">
              <a:buFont typeface="Symbol" panose="05050102010706020507" pitchFamily="18" charset="2"/>
              <a:buChar char=""/>
            </a:pPr>
            <a:r>
              <a:rPr lang="nb-NO" sz="1800" dirty="0"/>
              <a:t>Tverrfaglighet </a:t>
            </a:r>
          </a:p>
          <a:p>
            <a:pPr marL="342900" lvl="0" indent="-342900">
              <a:buFont typeface="Symbol" panose="05050102010706020507" pitchFamily="18" charset="2"/>
              <a:buChar char=""/>
            </a:pPr>
            <a:r>
              <a:rPr lang="nb-NO" sz="1800" dirty="0"/>
              <a:t>Digitale ferdigheter </a:t>
            </a:r>
          </a:p>
          <a:p>
            <a:pPr marL="342900" lvl="0" indent="-342900">
              <a:buFont typeface="Symbol" panose="05050102010706020507" pitchFamily="18" charset="2"/>
              <a:buChar char=""/>
            </a:pPr>
            <a:r>
              <a:rPr lang="nb-NO" sz="1800" dirty="0"/>
              <a:t>Profesjonsfellesskap: Lærere som samarbeider om å planlegge og gjennomføre undervisning (trinn- og teamtanken) </a:t>
            </a:r>
          </a:p>
          <a:p>
            <a:endParaRPr lang="nb-NO" sz="1800" dirty="0">
              <a:effectLst/>
              <a:latin typeface="Times New Roman" panose="02020603050405020304" pitchFamily="18" charset="0"/>
              <a:ea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6711E389-6B1A-4073-A398-96B5797B9778}" type="slidenum">
              <a:rPr lang="nb-NO" smtClean="0"/>
              <a:t>20</a:t>
            </a:fld>
            <a:endParaRPr lang="nb-NO"/>
          </a:p>
        </p:txBody>
      </p:sp>
    </p:spTree>
    <p:extLst>
      <p:ext uri="{BB962C8B-B14F-4D97-AF65-F5344CB8AC3E}">
        <p14:creationId xmlns:p14="http://schemas.microsoft.com/office/powerpoint/2010/main" val="2240216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Alle Sintef rapporter er gratis nedlastbare fra SINTEF bokhandel på nett. </a:t>
            </a:r>
          </a:p>
        </p:txBody>
      </p:sp>
      <p:sp>
        <p:nvSpPr>
          <p:cNvPr id="4" name="Plassholder for lysbildenummer 3"/>
          <p:cNvSpPr>
            <a:spLocks noGrp="1"/>
          </p:cNvSpPr>
          <p:nvPr>
            <p:ph type="sldNum" sz="quarter" idx="5"/>
          </p:nvPr>
        </p:nvSpPr>
        <p:spPr/>
        <p:txBody>
          <a:bodyPr/>
          <a:lstStyle/>
          <a:p>
            <a:fld id="{6711E389-6B1A-4073-A398-96B5797B9778}" type="slidenum">
              <a:rPr lang="nb-NO" smtClean="0"/>
              <a:t>21</a:t>
            </a:fld>
            <a:endParaRPr lang="nb-NO"/>
          </a:p>
        </p:txBody>
      </p:sp>
    </p:spTree>
    <p:extLst>
      <p:ext uri="{BB962C8B-B14F-4D97-AF65-F5344CB8AC3E}">
        <p14:creationId xmlns:p14="http://schemas.microsoft.com/office/powerpoint/2010/main" val="3068430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711E389-6B1A-4073-A398-96B5797B9778}" type="slidenum">
              <a:rPr lang="nb-NO" smtClean="0"/>
              <a:t>22</a:t>
            </a:fld>
            <a:endParaRPr lang="nb-NO"/>
          </a:p>
        </p:txBody>
      </p:sp>
    </p:spTree>
    <p:extLst>
      <p:ext uri="{BB962C8B-B14F-4D97-AF65-F5344CB8AC3E}">
        <p14:creationId xmlns:p14="http://schemas.microsoft.com/office/powerpoint/2010/main" val="175015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711E389-6B1A-4073-A398-96B5797B9778}" type="slidenum">
              <a:rPr lang="nb-NO" smtClean="0"/>
              <a:t>2</a:t>
            </a:fld>
            <a:endParaRPr lang="nb-NO"/>
          </a:p>
        </p:txBody>
      </p:sp>
    </p:spTree>
    <p:extLst>
      <p:ext uri="{BB962C8B-B14F-4D97-AF65-F5344CB8AC3E}">
        <p14:creationId xmlns:p14="http://schemas.microsoft.com/office/powerpoint/2010/main" val="236314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711E389-6B1A-4073-A398-96B5797B9778}" type="slidenum">
              <a:rPr lang="nb-NO" smtClean="0"/>
              <a:t>3</a:t>
            </a:fld>
            <a:endParaRPr lang="nb-NO"/>
          </a:p>
        </p:txBody>
      </p:sp>
    </p:spTree>
    <p:extLst>
      <p:ext uri="{BB962C8B-B14F-4D97-AF65-F5344CB8AC3E}">
        <p14:creationId xmlns:p14="http://schemas.microsoft.com/office/powerpoint/2010/main" val="1301046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Seks case fra de fire partnerkommunene;</a:t>
            </a:r>
          </a:p>
          <a:p>
            <a:r>
              <a:rPr lang="nb-NO" dirty="0"/>
              <a:t>Brensholmen, en </a:t>
            </a:r>
            <a:r>
              <a:rPr lang="nb-NO" dirty="0" err="1"/>
              <a:t>distrikstsskole</a:t>
            </a:r>
            <a:r>
              <a:rPr lang="nb-NO" dirty="0"/>
              <a:t> ytterst ute på Kvaløya i Tromsø kommune, 1-10 skole</a:t>
            </a:r>
          </a:p>
          <a:p>
            <a:r>
              <a:rPr lang="nb-NO" dirty="0"/>
              <a:t>Fagereng, nærskole på Tromsøya, i et nabolagsområde, barneskole</a:t>
            </a:r>
          </a:p>
          <a:p>
            <a:r>
              <a:rPr lang="nb-NO" dirty="0" err="1"/>
              <a:t>Hebekk</a:t>
            </a:r>
            <a:r>
              <a:rPr lang="nb-NO" dirty="0"/>
              <a:t>, barneskole, i et nabolagsområde i Ski, et område under utvikling </a:t>
            </a:r>
            <a:r>
              <a:rPr lang="nb-NO" dirty="0" err="1"/>
              <a:t>pga</a:t>
            </a:r>
            <a:r>
              <a:rPr lang="nb-NO" dirty="0"/>
              <a:t> Follobanen</a:t>
            </a:r>
          </a:p>
          <a:p>
            <a:r>
              <a:rPr lang="nb-NO" dirty="0"/>
              <a:t>Husebyskolene, </a:t>
            </a:r>
            <a:r>
              <a:rPr lang="nb-NO" dirty="0" err="1"/>
              <a:t>barne</a:t>
            </a:r>
            <a:r>
              <a:rPr lang="nb-NO" dirty="0"/>
              <a:t> skole og ungdomsskole, under samme tak, to rektorer, områdesatsingsområde</a:t>
            </a:r>
          </a:p>
          <a:p>
            <a:r>
              <a:rPr lang="nb-NO" dirty="0"/>
              <a:t>Holen 1-10 skole, byskole, bratt tomt, områdesatsingsområde</a:t>
            </a:r>
          </a:p>
          <a:p>
            <a:r>
              <a:rPr lang="nb-NO" dirty="0" err="1"/>
              <a:t>Ulsmåg</a:t>
            </a:r>
            <a:r>
              <a:rPr lang="nb-NO" dirty="0"/>
              <a:t>, barneskole i Fana litt utenfor Bergen sentrum</a:t>
            </a:r>
          </a:p>
        </p:txBody>
      </p:sp>
      <p:sp>
        <p:nvSpPr>
          <p:cNvPr id="4" name="Plassholder for lysbildenummer 3"/>
          <p:cNvSpPr>
            <a:spLocks noGrp="1"/>
          </p:cNvSpPr>
          <p:nvPr>
            <p:ph type="sldNum" sz="quarter" idx="5"/>
          </p:nvPr>
        </p:nvSpPr>
        <p:spPr/>
        <p:txBody>
          <a:bodyPr/>
          <a:lstStyle/>
          <a:p>
            <a:fld id="{6711E389-6B1A-4073-A398-96B5797B9778}" type="slidenum">
              <a:rPr lang="nb-NO" smtClean="0"/>
              <a:t>6</a:t>
            </a:fld>
            <a:endParaRPr lang="nb-NO"/>
          </a:p>
        </p:txBody>
      </p:sp>
    </p:spTree>
    <p:extLst>
      <p:ext uri="{BB962C8B-B14F-4D97-AF65-F5344CB8AC3E}">
        <p14:creationId xmlns:p14="http://schemas.microsoft.com/office/powerpoint/2010/main" val="53168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ADD3C-6BBC-4CA9-949F-401250C067F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78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ADD3C-6BBC-4CA9-949F-401250C067F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066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ADD3C-6BBC-4CA9-949F-401250C067F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46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ADD3C-6BBC-4CA9-949F-401250C067F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60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ADD3C-6BBC-4CA9-949F-401250C067F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196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bilder splitte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091FE9-5642-447B-A657-51E61C78B318}"/>
              </a:ext>
            </a:extLst>
          </p:cNvPr>
          <p:cNvSpPr>
            <a:spLocks noGrp="1"/>
          </p:cNvSpPr>
          <p:nvPr>
            <p:ph type="body" sz="quarter" idx="20" hasCustomPrompt="1"/>
          </p:nvPr>
        </p:nvSpPr>
        <p:spPr>
          <a:xfrm>
            <a:off x="0" y="3821445"/>
            <a:ext cx="4897296" cy="2074529"/>
          </a:xfrm>
          <a:solidFill>
            <a:schemeClr val="bg1"/>
          </a:solidFill>
        </p:spPr>
        <p:txBody>
          <a:bodyPr/>
          <a:lstStyle>
            <a:lvl1pPr marL="0" indent="0">
              <a:buNone/>
              <a:defRPr/>
            </a:lvl1pPr>
          </a:lstStyle>
          <a:p>
            <a:pPr lvl="0"/>
            <a:r>
              <a:rPr lang="nb-NO" dirty="0"/>
              <a:t> </a:t>
            </a:r>
          </a:p>
        </p:txBody>
      </p:sp>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a:blipFill>
            <a:blip r:embed="rId2">
              <a:extLst>
                <a:ext uri="{28A0092B-C50C-407E-A947-70E740481C1C}">
                  <a14:useLocalDpi xmlns:a14="http://schemas.microsoft.com/office/drawing/2010/main"/>
                </a:ext>
              </a:extLst>
            </a:blip>
            <a:stretch>
              <a:fillRect/>
            </a:stretch>
          </a:blipFill>
        </p:spPr>
        <p:txBody>
          <a:bodyPr wrap="square">
            <a:noAutofit/>
          </a:bodyPr>
          <a:lstStyle>
            <a:lvl1pPr>
              <a:buNone/>
              <a:defRPr/>
            </a:lvl1pPr>
          </a:lstStyle>
          <a:p>
            <a:endParaRPr lang="nb-NO" dirty="0"/>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090" y="0"/>
            <a:ext cx="1096735" cy="1304666"/>
          </a:xfrm>
          <a:prstGeom prst="rect">
            <a:avLst/>
          </a:prstGeom>
        </p:spPr>
      </p:pic>
      <p:sp>
        <p:nvSpPr>
          <p:cNvPr id="12" name="Title 1">
            <a:extLst>
              <a:ext uri="{FF2B5EF4-FFF2-40B4-BE49-F238E27FC236}">
                <a16:creationId xmlns:a16="http://schemas.microsoft.com/office/drawing/2014/main" id="{C4136857-8A04-412B-B6B5-632FD407B032}"/>
              </a:ext>
            </a:extLst>
          </p:cNvPr>
          <p:cNvSpPr>
            <a:spLocks noGrp="1"/>
          </p:cNvSpPr>
          <p:nvPr>
            <p:ph type="ctrTitle" hasCustomPrompt="1"/>
          </p:nvPr>
        </p:nvSpPr>
        <p:spPr>
          <a:xfrm>
            <a:off x="720090" y="4198032"/>
            <a:ext cx="3847566" cy="533223"/>
          </a:xfrm>
          <a:solidFill>
            <a:schemeClr val="bg1"/>
          </a:solidFill>
        </p:spPr>
        <p:txBody>
          <a:bodyPr wrap="square" lIns="0" tIns="0" rIns="0" bIns="0" anchor="b">
            <a:spAutoFit/>
          </a:bodyPr>
          <a:lstStyle>
            <a:lvl1pPr algn="l">
              <a:defRPr sz="3850" b="1" spc="0" baseline="0">
                <a:solidFill>
                  <a:schemeClr val="tx2"/>
                </a:solidFill>
              </a:defRPr>
            </a:lvl1pPr>
          </a:lstStyle>
          <a:p>
            <a:r>
              <a:rPr lang="nb-NO" dirty="0"/>
              <a:t>En kort tittel</a:t>
            </a:r>
          </a:p>
        </p:txBody>
      </p:sp>
      <p:sp>
        <p:nvSpPr>
          <p:cNvPr id="13" name="Subtitle 2">
            <a:extLst>
              <a:ext uri="{FF2B5EF4-FFF2-40B4-BE49-F238E27FC236}">
                <a16:creationId xmlns:a16="http://schemas.microsoft.com/office/drawing/2014/main" id="{8EDF94FC-487E-4582-A68F-1CE82F069903}"/>
              </a:ext>
            </a:extLst>
          </p:cNvPr>
          <p:cNvSpPr>
            <a:spLocks noGrp="1"/>
          </p:cNvSpPr>
          <p:nvPr>
            <p:ph type="subTitle" idx="1"/>
          </p:nvPr>
        </p:nvSpPr>
        <p:spPr>
          <a:xfrm>
            <a:off x="720090" y="4931786"/>
            <a:ext cx="3847566" cy="676275"/>
          </a:xfrm>
          <a:prstGeom prst="rect">
            <a:avLst/>
          </a:prstGeom>
        </p:spPr>
        <p:txBody>
          <a:bodyPr lIns="0" tIns="0" rIns="0" bIns="0">
            <a:noAutofit/>
          </a:bodyPr>
          <a:lstStyle>
            <a:lvl1pPr marL="0" indent="0" algn="l">
              <a:lnSpc>
                <a:spcPct val="107000"/>
              </a:lnSpc>
              <a:spcBef>
                <a:spcPts val="0"/>
              </a:spcBef>
              <a:buNone/>
              <a:defRPr sz="2100">
                <a:solidFill>
                  <a:schemeClr val="tx2"/>
                </a:solidFill>
                <a:latin typeface="+mj-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8" name="Footer Placeholder 7">
            <a:extLst>
              <a:ext uri="{FF2B5EF4-FFF2-40B4-BE49-F238E27FC236}">
                <a16:creationId xmlns:a16="http://schemas.microsoft.com/office/drawing/2014/main" id="{BE2B6EFE-9CAD-633A-F77C-EF13F0D5E227}"/>
              </a:ext>
            </a:extLst>
          </p:cNvPr>
          <p:cNvSpPr>
            <a:spLocks noGrp="1"/>
          </p:cNvSpPr>
          <p:nvPr>
            <p:ph type="ftr" sz="quarter" idx="22"/>
          </p:nvPr>
        </p:nvSpPr>
        <p:spPr/>
        <p:txBody>
          <a:bodyPr/>
          <a:lstStyle/>
          <a:p>
            <a:r>
              <a:rPr lang="nb-NO"/>
              <a:t>Teknologi for et bedre samfunn</a:t>
            </a:r>
            <a:endParaRPr lang="nb-NO" dirty="0"/>
          </a:p>
        </p:txBody>
      </p:sp>
      <p:sp>
        <p:nvSpPr>
          <p:cNvPr id="9" name="Slide Number Placeholder 8">
            <a:extLst>
              <a:ext uri="{FF2B5EF4-FFF2-40B4-BE49-F238E27FC236}">
                <a16:creationId xmlns:a16="http://schemas.microsoft.com/office/drawing/2014/main" id="{EC3F93DF-77C2-8B2B-7AD7-C78ABD1C9D8E}"/>
              </a:ext>
            </a:extLst>
          </p:cNvPr>
          <p:cNvSpPr>
            <a:spLocks noGrp="1"/>
          </p:cNvSpPr>
          <p:nvPr>
            <p:ph type="sldNum" sz="quarter" idx="23"/>
          </p:nvPr>
        </p:nvSpPr>
        <p:spPr/>
        <p:txBody>
          <a:bodyPr/>
          <a:lstStyle/>
          <a:p>
            <a:fld id="{B28577EF-26A1-4248-AC55-7ADFDAB26891}" type="slidenum">
              <a:rPr lang="en-GB" smtClean="0"/>
              <a:pPr/>
              <a:t>‹#›</a:t>
            </a:fld>
            <a:endParaRPr lang="en-GB"/>
          </a:p>
        </p:txBody>
      </p:sp>
    </p:spTree>
    <p:extLst>
      <p:ext uri="{BB962C8B-B14F-4D97-AF65-F5344CB8AC3E}">
        <p14:creationId xmlns:p14="http://schemas.microsoft.com/office/powerpoint/2010/main" val="1376239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tekst i fire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2660400"/>
            <a:ext cx="2231753" cy="3508630"/>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p:nvPr>
        </p:nvSpPr>
        <p:spPr>
          <a:xfrm>
            <a:off x="758190" y="191520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0" name="Text Placeholder 5">
            <a:extLst>
              <a:ext uri="{FF2B5EF4-FFF2-40B4-BE49-F238E27FC236}">
                <a16:creationId xmlns:a16="http://schemas.microsoft.com/office/drawing/2014/main" id="{BB489D15-1D3B-475B-804D-55D1F4B566B7}"/>
              </a:ext>
            </a:extLst>
          </p:cNvPr>
          <p:cNvSpPr>
            <a:spLocks noGrp="1"/>
          </p:cNvSpPr>
          <p:nvPr>
            <p:ph type="body" sz="quarter" idx="17"/>
          </p:nvPr>
        </p:nvSpPr>
        <p:spPr>
          <a:xfrm>
            <a:off x="3594819" y="191520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p:nvPr>
        </p:nvSpPr>
        <p:spPr>
          <a:xfrm>
            <a:off x="6431448" y="191520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9278257" y="1915200"/>
            <a:ext cx="2231753"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2" name="Text Placeholder 2">
            <a:extLst>
              <a:ext uri="{FF2B5EF4-FFF2-40B4-BE49-F238E27FC236}">
                <a16:creationId xmlns:a16="http://schemas.microsoft.com/office/drawing/2014/main" id="{1353C839-9966-4A19-AE29-71299F46D598}"/>
              </a:ext>
            </a:extLst>
          </p:cNvPr>
          <p:cNvSpPr>
            <a:spLocks noGrp="1"/>
          </p:cNvSpPr>
          <p:nvPr>
            <p:ph idx="21"/>
          </p:nvPr>
        </p:nvSpPr>
        <p:spPr>
          <a:xfrm>
            <a:off x="3594819" y="2660400"/>
            <a:ext cx="2231753" cy="3508630"/>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4" name="Text Placeholder 2">
            <a:extLst>
              <a:ext uri="{FF2B5EF4-FFF2-40B4-BE49-F238E27FC236}">
                <a16:creationId xmlns:a16="http://schemas.microsoft.com/office/drawing/2014/main" id="{0E603540-E738-4A65-864E-9CE8F767BD6D}"/>
              </a:ext>
            </a:extLst>
          </p:cNvPr>
          <p:cNvSpPr>
            <a:spLocks noGrp="1"/>
          </p:cNvSpPr>
          <p:nvPr>
            <p:ph idx="22"/>
          </p:nvPr>
        </p:nvSpPr>
        <p:spPr>
          <a:xfrm>
            <a:off x="6431448" y="2660400"/>
            <a:ext cx="2231753" cy="3508630"/>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7" name="Text Placeholder 2">
            <a:extLst>
              <a:ext uri="{FF2B5EF4-FFF2-40B4-BE49-F238E27FC236}">
                <a16:creationId xmlns:a16="http://schemas.microsoft.com/office/drawing/2014/main" id="{0B600F13-F9ED-4493-AEA6-C2211E17F328}"/>
              </a:ext>
            </a:extLst>
          </p:cNvPr>
          <p:cNvSpPr>
            <a:spLocks noGrp="1"/>
          </p:cNvSpPr>
          <p:nvPr>
            <p:ph idx="23"/>
          </p:nvPr>
        </p:nvSpPr>
        <p:spPr>
          <a:xfrm>
            <a:off x="9278257" y="2660400"/>
            <a:ext cx="2231753" cy="3508630"/>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Date Placeholder 6">
            <a:extLst>
              <a:ext uri="{FF2B5EF4-FFF2-40B4-BE49-F238E27FC236}">
                <a16:creationId xmlns:a16="http://schemas.microsoft.com/office/drawing/2014/main" id="{F8317AFB-528B-2CD7-8E6E-72ECD993550E}"/>
              </a:ext>
            </a:extLst>
          </p:cNvPr>
          <p:cNvSpPr>
            <a:spLocks noGrp="1"/>
          </p:cNvSpPr>
          <p:nvPr>
            <p:ph type="dt" sz="half" idx="24"/>
          </p:nvPr>
        </p:nvSpPr>
        <p:spPr>
          <a:xfrm>
            <a:off x="4711700" y="6354535"/>
            <a:ext cx="2743200" cy="215444"/>
          </a:xfrm>
          <a:prstGeom prst="rect">
            <a:avLst/>
          </a:prstGeom>
        </p:spPr>
        <p:txBody>
          <a:bodyPr/>
          <a:lstStyle/>
          <a:p>
            <a:fld id="{AFB6C125-1207-446C-80A1-D84D8C1BCF7B}" type="datetime1">
              <a:rPr lang="en-GB" smtClean="0"/>
              <a:t>26/06/2024</a:t>
            </a:fld>
            <a:endParaRPr lang="en-GB" dirty="0"/>
          </a:p>
        </p:txBody>
      </p:sp>
      <p:sp>
        <p:nvSpPr>
          <p:cNvPr id="8" name="Footer Placeholder 7">
            <a:extLst>
              <a:ext uri="{FF2B5EF4-FFF2-40B4-BE49-F238E27FC236}">
                <a16:creationId xmlns:a16="http://schemas.microsoft.com/office/drawing/2014/main" id="{2AA01896-05FF-374D-610F-101C877B6E9B}"/>
              </a:ext>
            </a:extLst>
          </p:cNvPr>
          <p:cNvSpPr>
            <a:spLocks noGrp="1"/>
          </p:cNvSpPr>
          <p:nvPr>
            <p:ph type="ftr" sz="quarter" idx="25"/>
          </p:nvPr>
        </p:nvSpPr>
        <p:spPr/>
        <p:txBody>
          <a:bodyPr/>
          <a:lstStyle/>
          <a:p>
            <a:r>
              <a:rPr lang="nb-NO"/>
              <a:t>Teknologi for et bedre samfunn</a:t>
            </a:r>
            <a:endParaRPr lang="nb-NO" dirty="0"/>
          </a:p>
        </p:txBody>
      </p:sp>
      <p:sp>
        <p:nvSpPr>
          <p:cNvPr id="11" name="Slide Number Placeholder 10">
            <a:extLst>
              <a:ext uri="{FF2B5EF4-FFF2-40B4-BE49-F238E27FC236}">
                <a16:creationId xmlns:a16="http://schemas.microsoft.com/office/drawing/2014/main" id="{00F2EC0D-E6E1-D8C6-1E76-12C716917217}"/>
              </a:ext>
            </a:extLst>
          </p:cNvPr>
          <p:cNvSpPr>
            <a:spLocks noGrp="1"/>
          </p:cNvSpPr>
          <p:nvPr>
            <p:ph type="sldNum" sz="quarter" idx="26"/>
          </p:nvPr>
        </p:nvSpPr>
        <p:spPr/>
        <p:txBody>
          <a:bodyPr/>
          <a:lstStyle/>
          <a:p>
            <a:fld id="{B28577EF-26A1-4248-AC55-7ADFDAB26891}" type="slidenum">
              <a:rPr lang="en-GB" smtClean="0"/>
              <a:pPr/>
              <a:t>‹#›</a:t>
            </a:fld>
            <a:endParaRPr lang="en-GB"/>
          </a:p>
        </p:txBody>
      </p:sp>
    </p:spTree>
    <p:extLst>
      <p:ext uri="{BB962C8B-B14F-4D97-AF65-F5344CB8AC3E}">
        <p14:creationId xmlns:p14="http://schemas.microsoft.com/office/powerpoint/2010/main" val="331428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tekst i fem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hasCustomPrompt="1"/>
          </p:nvPr>
        </p:nvSpPr>
        <p:spPr>
          <a:xfrm>
            <a:off x="758191"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0" name="Text Placeholder 5">
            <a:extLst>
              <a:ext uri="{FF2B5EF4-FFF2-40B4-BE49-F238E27FC236}">
                <a16:creationId xmlns:a16="http://schemas.microsoft.com/office/drawing/2014/main" id="{BB489D15-1D3B-475B-804D-55D1F4B566B7}"/>
              </a:ext>
            </a:extLst>
          </p:cNvPr>
          <p:cNvSpPr>
            <a:spLocks noGrp="1"/>
          </p:cNvSpPr>
          <p:nvPr>
            <p:ph type="body" sz="quarter" idx="17" hasCustomPrompt="1"/>
          </p:nvPr>
        </p:nvSpPr>
        <p:spPr>
          <a:xfrm>
            <a:off x="2981389"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hasCustomPrompt="1"/>
          </p:nvPr>
        </p:nvSpPr>
        <p:spPr>
          <a:xfrm>
            <a:off x="5204587"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hasCustomPrompt="1"/>
          </p:nvPr>
        </p:nvSpPr>
        <p:spPr>
          <a:xfrm>
            <a:off x="7427785"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4" name="Text Placeholder 5">
            <a:extLst>
              <a:ext uri="{FF2B5EF4-FFF2-40B4-BE49-F238E27FC236}">
                <a16:creationId xmlns:a16="http://schemas.microsoft.com/office/drawing/2014/main" id="{07F6985F-0D21-4B64-A375-95792C7EBAE9}"/>
              </a:ext>
            </a:extLst>
          </p:cNvPr>
          <p:cNvSpPr>
            <a:spLocks noGrp="1"/>
          </p:cNvSpPr>
          <p:nvPr>
            <p:ph type="body" sz="quarter" idx="22" hasCustomPrompt="1"/>
          </p:nvPr>
        </p:nvSpPr>
        <p:spPr>
          <a:xfrm>
            <a:off x="9650983" y="2660650"/>
            <a:ext cx="1843430" cy="463550"/>
          </a:xfrm>
        </p:spPr>
        <p:txBody>
          <a:bodyPr anchor="ctr">
            <a:normAutofit/>
          </a:bodyPr>
          <a:lstStyle>
            <a:lvl1pPr marL="0" indent="0">
              <a:buNone/>
              <a:defRPr sz="2400" b="1">
                <a:solidFill>
                  <a:schemeClr val="tx2"/>
                </a:solidFill>
                <a:latin typeface="+mj-lt"/>
              </a:defRPr>
            </a:lvl1pPr>
          </a:lstStyle>
          <a:p>
            <a:pPr lvl="0"/>
            <a:r>
              <a:rPr lang="en-US" dirty="0"/>
              <a:t>Text</a:t>
            </a:r>
          </a:p>
        </p:txBody>
      </p:sp>
      <p:sp>
        <p:nvSpPr>
          <p:cNvPr id="17" name="Text Placeholder 2">
            <a:extLst>
              <a:ext uri="{FF2B5EF4-FFF2-40B4-BE49-F238E27FC236}">
                <a16:creationId xmlns:a16="http://schemas.microsoft.com/office/drawing/2014/main" id="{81F4C872-ADC6-4CB7-A95B-67721B28B3BA}"/>
              </a:ext>
            </a:extLst>
          </p:cNvPr>
          <p:cNvSpPr>
            <a:spLocks noGrp="1"/>
          </p:cNvSpPr>
          <p:nvPr>
            <p:ph idx="23"/>
          </p:nvPr>
        </p:nvSpPr>
        <p:spPr>
          <a:xfrm>
            <a:off x="758191" y="3517900"/>
            <a:ext cx="1843430" cy="2651130"/>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8" name="Text Placeholder 2">
            <a:extLst>
              <a:ext uri="{FF2B5EF4-FFF2-40B4-BE49-F238E27FC236}">
                <a16:creationId xmlns:a16="http://schemas.microsoft.com/office/drawing/2014/main" id="{6C46C9DB-FDA2-4D7F-AE1E-DCF46A0EC357}"/>
              </a:ext>
            </a:extLst>
          </p:cNvPr>
          <p:cNvSpPr>
            <a:spLocks noGrp="1"/>
          </p:cNvSpPr>
          <p:nvPr>
            <p:ph idx="1"/>
          </p:nvPr>
        </p:nvSpPr>
        <p:spPr>
          <a:xfrm>
            <a:off x="2981389" y="3517900"/>
            <a:ext cx="1843430" cy="2651130"/>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9" name="Text Placeholder 2">
            <a:extLst>
              <a:ext uri="{FF2B5EF4-FFF2-40B4-BE49-F238E27FC236}">
                <a16:creationId xmlns:a16="http://schemas.microsoft.com/office/drawing/2014/main" id="{90A9BB8B-DC94-4781-BC39-9CF0E2C0ED17}"/>
              </a:ext>
            </a:extLst>
          </p:cNvPr>
          <p:cNvSpPr>
            <a:spLocks noGrp="1"/>
          </p:cNvSpPr>
          <p:nvPr>
            <p:ph idx="24"/>
          </p:nvPr>
        </p:nvSpPr>
        <p:spPr>
          <a:xfrm>
            <a:off x="5204587" y="3517900"/>
            <a:ext cx="1843430" cy="2651130"/>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0" name="Text Placeholder 2">
            <a:extLst>
              <a:ext uri="{FF2B5EF4-FFF2-40B4-BE49-F238E27FC236}">
                <a16:creationId xmlns:a16="http://schemas.microsoft.com/office/drawing/2014/main" id="{89A977F4-3F57-4229-A296-E33CE6E0E74B}"/>
              </a:ext>
            </a:extLst>
          </p:cNvPr>
          <p:cNvSpPr>
            <a:spLocks noGrp="1"/>
          </p:cNvSpPr>
          <p:nvPr>
            <p:ph idx="25"/>
          </p:nvPr>
        </p:nvSpPr>
        <p:spPr>
          <a:xfrm>
            <a:off x="7427785" y="3517900"/>
            <a:ext cx="1843430" cy="2651130"/>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1" name="Text Placeholder 2">
            <a:extLst>
              <a:ext uri="{FF2B5EF4-FFF2-40B4-BE49-F238E27FC236}">
                <a16:creationId xmlns:a16="http://schemas.microsoft.com/office/drawing/2014/main" id="{0A1BAC33-EE11-4422-B2BC-1EA0C02293FB}"/>
              </a:ext>
            </a:extLst>
          </p:cNvPr>
          <p:cNvSpPr>
            <a:spLocks noGrp="1"/>
          </p:cNvSpPr>
          <p:nvPr>
            <p:ph idx="26"/>
          </p:nvPr>
        </p:nvSpPr>
        <p:spPr>
          <a:xfrm>
            <a:off x="9650983" y="3517900"/>
            <a:ext cx="1843430" cy="2651130"/>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Date Placeholder 4">
            <a:extLst>
              <a:ext uri="{FF2B5EF4-FFF2-40B4-BE49-F238E27FC236}">
                <a16:creationId xmlns:a16="http://schemas.microsoft.com/office/drawing/2014/main" id="{8A6A8B95-4578-BD68-AB8F-98DB49CFD74D}"/>
              </a:ext>
            </a:extLst>
          </p:cNvPr>
          <p:cNvSpPr>
            <a:spLocks noGrp="1"/>
          </p:cNvSpPr>
          <p:nvPr>
            <p:ph type="dt" sz="half" idx="27"/>
          </p:nvPr>
        </p:nvSpPr>
        <p:spPr>
          <a:xfrm>
            <a:off x="4711700" y="6354535"/>
            <a:ext cx="2743200" cy="215444"/>
          </a:xfrm>
          <a:prstGeom prst="rect">
            <a:avLst/>
          </a:prstGeom>
        </p:spPr>
        <p:txBody>
          <a:bodyPr/>
          <a:lstStyle/>
          <a:p>
            <a:fld id="{CD22E8C3-67D7-43A8-A128-3B25961B0229}" type="datetime1">
              <a:rPr lang="en-GB" smtClean="0"/>
              <a:t>26/06/2024</a:t>
            </a:fld>
            <a:endParaRPr lang="en-GB" dirty="0"/>
          </a:p>
        </p:txBody>
      </p:sp>
      <p:sp>
        <p:nvSpPr>
          <p:cNvPr id="7" name="Footer Placeholder 6">
            <a:extLst>
              <a:ext uri="{FF2B5EF4-FFF2-40B4-BE49-F238E27FC236}">
                <a16:creationId xmlns:a16="http://schemas.microsoft.com/office/drawing/2014/main" id="{BA250F37-0F6D-5D09-09AA-307FD40B12A3}"/>
              </a:ext>
            </a:extLst>
          </p:cNvPr>
          <p:cNvSpPr>
            <a:spLocks noGrp="1"/>
          </p:cNvSpPr>
          <p:nvPr>
            <p:ph type="ftr" sz="quarter" idx="28"/>
          </p:nvPr>
        </p:nvSpPr>
        <p:spPr/>
        <p:txBody>
          <a:bodyPr/>
          <a:lstStyle/>
          <a:p>
            <a:r>
              <a:rPr lang="nb-NO"/>
              <a:t>Teknologi for et bedre samfunn</a:t>
            </a:r>
            <a:endParaRPr lang="nb-NO" dirty="0"/>
          </a:p>
        </p:txBody>
      </p:sp>
      <p:sp>
        <p:nvSpPr>
          <p:cNvPr id="8" name="Slide Number Placeholder 7">
            <a:extLst>
              <a:ext uri="{FF2B5EF4-FFF2-40B4-BE49-F238E27FC236}">
                <a16:creationId xmlns:a16="http://schemas.microsoft.com/office/drawing/2014/main" id="{E51CA9CF-018B-A7F6-7331-0403F1521549}"/>
              </a:ext>
            </a:extLst>
          </p:cNvPr>
          <p:cNvSpPr>
            <a:spLocks noGrp="1"/>
          </p:cNvSpPr>
          <p:nvPr>
            <p:ph type="sldNum" sz="quarter" idx="29"/>
          </p:nvPr>
        </p:nvSpPr>
        <p:spPr/>
        <p:txBody>
          <a:bodyPr/>
          <a:lstStyle/>
          <a:p>
            <a:fld id="{B28577EF-26A1-4248-AC55-7ADFDAB26891}" type="slidenum">
              <a:rPr lang="en-GB" smtClean="0"/>
              <a:pPr/>
              <a:t>‹#›</a:t>
            </a:fld>
            <a:endParaRPr lang="en-GB"/>
          </a:p>
        </p:txBody>
      </p:sp>
    </p:spTree>
    <p:extLst>
      <p:ext uri="{BB962C8B-B14F-4D97-AF65-F5344CB8AC3E}">
        <p14:creationId xmlns:p14="http://schemas.microsoft.com/office/powerpoint/2010/main" val="1766422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tekst i fire bolk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8" name="Text Placeholder 2">
            <a:extLst>
              <a:ext uri="{FF2B5EF4-FFF2-40B4-BE49-F238E27FC236}">
                <a16:creationId xmlns:a16="http://schemas.microsoft.com/office/drawing/2014/main" id="{F6747267-EFBF-44BB-9183-953BF10B458F}"/>
              </a:ext>
            </a:extLst>
          </p:cNvPr>
          <p:cNvSpPr>
            <a:spLocks noGrp="1"/>
          </p:cNvSpPr>
          <p:nvPr>
            <p:ph idx="20"/>
          </p:nvPr>
        </p:nvSpPr>
        <p:spPr>
          <a:xfrm>
            <a:off x="758189" y="2259019"/>
            <a:ext cx="5149124" cy="1489253"/>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0" name="Text Placeholder 2">
            <a:extLst>
              <a:ext uri="{FF2B5EF4-FFF2-40B4-BE49-F238E27FC236}">
                <a16:creationId xmlns:a16="http://schemas.microsoft.com/office/drawing/2014/main" id="{FE31E4EF-E536-4BF9-9022-3B7F2DAC9C06}"/>
              </a:ext>
            </a:extLst>
          </p:cNvPr>
          <p:cNvSpPr>
            <a:spLocks noGrp="1"/>
          </p:cNvSpPr>
          <p:nvPr>
            <p:ph idx="1"/>
          </p:nvPr>
        </p:nvSpPr>
        <p:spPr>
          <a:xfrm>
            <a:off x="758189" y="4201929"/>
            <a:ext cx="5149124" cy="1489253"/>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2">
            <a:extLst>
              <a:ext uri="{FF2B5EF4-FFF2-40B4-BE49-F238E27FC236}">
                <a16:creationId xmlns:a16="http://schemas.microsoft.com/office/drawing/2014/main" id="{23BE2648-25FC-495F-B368-4BD2F773FC40}"/>
              </a:ext>
            </a:extLst>
          </p:cNvPr>
          <p:cNvSpPr>
            <a:spLocks noGrp="1"/>
          </p:cNvSpPr>
          <p:nvPr>
            <p:ph idx="21"/>
          </p:nvPr>
        </p:nvSpPr>
        <p:spPr>
          <a:xfrm>
            <a:off x="6360882" y="2259018"/>
            <a:ext cx="5111026" cy="1489253"/>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2" name="Text Placeholder 2">
            <a:extLst>
              <a:ext uri="{FF2B5EF4-FFF2-40B4-BE49-F238E27FC236}">
                <a16:creationId xmlns:a16="http://schemas.microsoft.com/office/drawing/2014/main" id="{EE9E63F2-0D8E-4E93-9804-11C06A125F46}"/>
              </a:ext>
            </a:extLst>
          </p:cNvPr>
          <p:cNvSpPr>
            <a:spLocks noGrp="1"/>
          </p:cNvSpPr>
          <p:nvPr>
            <p:ph idx="22"/>
          </p:nvPr>
        </p:nvSpPr>
        <p:spPr>
          <a:xfrm>
            <a:off x="6360883" y="4201928"/>
            <a:ext cx="5111026" cy="1489254"/>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Date Placeholder 4">
            <a:extLst>
              <a:ext uri="{FF2B5EF4-FFF2-40B4-BE49-F238E27FC236}">
                <a16:creationId xmlns:a16="http://schemas.microsoft.com/office/drawing/2014/main" id="{B7A65D5F-01ED-B738-E3E8-2A7330B0066B}"/>
              </a:ext>
            </a:extLst>
          </p:cNvPr>
          <p:cNvSpPr>
            <a:spLocks noGrp="1"/>
          </p:cNvSpPr>
          <p:nvPr>
            <p:ph type="dt" sz="half" idx="23"/>
          </p:nvPr>
        </p:nvSpPr>
        <p:spPr>
          <a:xfrm>
            <a:off x="4711700" y="6354535"/>
            <a:ext cx="2743200" cy="215444"/>
          </a:xfrm>
          <a:prstGeom prst="rect">
            <a:avLst/>
          </a:prstGeom>
        </p:spPr>
        <p:txBody>
          <a:bodyPr/>
          <a:lstStyle/>
          <a:p>
            <a:fld id="{4049DC05-7E59-4595-BF67-AB3451C86DC3}" type="datetime1">
              <a:rPr lang="en-GB" smtClean="0"/>
              <a:t>26/06/2024</a:t>
            </a:fld>
            <a:endParaRPr lang="en-GB" dirty="0"/>
          </a:p>
        </p:txBody>
      </p:sp>
      <p:sp>
        <p:nvSpPr>
          <p:cNvPr id="6" name="Footer Placeholder 5">
            <a:extLst>
              <a:ext uri="{FF2B5EF4-FFF2-40B4-BE49-F238E27FC236}">
                <a16:creationId xmlns:a16="http://schemas.microsoft.com/office/drawing/2014/main" id="{C580EF2A-D9F4-E566-1F87-8E52112E967E}"/>
              </a:ext>
            </a:extLst>
          </p:cNvPr>
          <p:cNvSpPr>
            <a:spLocks noGrp="1"/>
          </p:cNvSpPr>
          <p:nvPr>
            <p:ph type="ftr" sz="quarter" idx="24"/>
          </p:nvPr>
        </p:nvSpPr>
        <p:spPr/>
        <p:txBody>
          <a:bodyPr/>
          <a:lstStyle/>
          <a:p>
            <a:r>
              <a:rPr lang="nb-NO"/>
              <a:t>Teknologi for et bedre samfunn</a:t>
            </a:r>
            <a:endParaRPr lang="nb-NO" dirty="0"/>
          </a:p>
        </p:txBody>
      </p:sp>
      <p:sp>
        <p:nvSpPr>
          <p:cNvPr id="7" name="Slide Number Placeholder 6">
            <a:extLst>
              <a:ext uri="{FF2B5EF4-FFF2-40B4-BE49-F238E27FC236}">
                <a16:creationId xmlns:a16="http://schemas.microsoft.com/office/drawing/2014/main" id="{96619313-A68D-CD90-B62A-8563CDACFEBE}"/>
              </a:ext>
            </a:extLst>
          </p:cNvPr>
          <p:cNvSpPr>
            <a:spLocks noGrp="1"/>
          </p:cNvSpPr>
          <p:nvPr>
            <p:ph type="sldNum" sz="quarter" idx="25"/>
          </p:nvPr>
        </p:nvSpPr>
        <p:spPr/>
        <p:txBody>
          <a:bodyPr/>
          <a:lstStyle/>
          <a:p>
            <a:fld id="{B28577EF-26A1-4248-AC55-7ADFDAB26891}" type="slidenum">
              <a:rPr lang="en-GB" smtClean="0"/>
              <a:pPr/>
              <a:t>‹#›</a:t>
            </a:fld>
            <a:endParaRPr lang="en-GB"/>
          </a:p>
        </p:txBody>
      </p:sp>
    </p:spTree>
    <p:extLst>
      <p:ext uri="{BB962C8B-B14F-4D97-AF65-F5344CB8AC3E}">
        <p14:creationId xmlns:p14="http://schemas.microsoft.com/office/powerpoint/2010/main" val="415886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figur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p:nvPr>
        </p:nvSpPr>
        <p:spPr>
          <a:xfrm>
            <a:off x="717981" y="1801570"/>
            <a:ext cx="2247099" cy="4468158"/>
          </a:xfrm>
          <a:prstGeom prst="roundRect">
            <a:avLst/>
          </a:prstGeom>
          <a:solidFill>
            <a:schemeClr val="tx2"/>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hasCustomPrompt="1"/>
          </p:nvPr>
        </p:nvSpPr>
        <p:spPr>
          <a:xfrm>
            <a:off x="919815" y="1938982"/>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20" name="Text Placeholder 7">
            <a:extLst>
              <a:ext uri="{FF2B5EF4-FFF2-40B4-BE49-F238E27FC236}">
                <a16:creationId xmlns:a16="http://schemas.microsoft.com/office/drawing/2014/main" id="{CE0B8209-0B57-480E-BC05-65AB6422230C}"/>
              </a:ext>
            </a:extLst>
          </p:cNvPr>
          <p:cNvSpPr>
            <a:spLocks noGrp="1"/>
          </p:cNvSpPr>
          <p:nvPr>
            <p:ph type="body" sz="quarter" idx="26"/>
          </p:nvPr>
        </p:nvSpPr>
        <p:spPr>
          <a:xfrm>
            <a:off x="3565348" y="1797709"/>
            <a:ext cx="2247099" cy="4468158"/>
          </a:xfrm>
          <a:prstGeom prst="roundRect">
            <a:avLst/>
          </a:prstGeom>
          <a:solidFill>
            <a:schemeClr val="tx2"/>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21" name="Text Placeholder 5">
            <a:extLst>
              <a:ext uri="{FF2B5EF4-FFF2-40B4-BE49-F238E27FC236}">
                <a16:creationId xmlns:a16="http://schemas.microsoft.com/office/drawing/2014/main" id="{D82263EF-894B-494B-8677-D0C16378F258}"/>
              </a:ext>
            </a:extLst>
          </p:cNvPr>
          <p:cNvSpPr>
            <a:spLocks noGrp="1"/>
          </p:cNvSpPr>
          <p:nvPr>
            <p:ph type="body" sz="quarter" idx="27" hasCustomPrompt="1"/>
          </p:nvPr>
        </p:nvSpPr>
        <p:spPr>
          <a:xfrm>
            <a:off x="3767182" y="1935121"/>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23" name="Text Placeholder 7">
            <a:extLst>
              <a:ext uri="{FF2B5EF4-FFF2-40B4-BE49-F238E27FC236}">
                <a16:creationId xmlns:a16="http://schemas.microsoft.com/office/drawing/2014/main" id="{2E022E5D-734A-4E35-AC58-D0A331D35696}"/>
              </a:ext>
            </a:extLst>
          </p:cNvPr>
          <p:cNvSpPr>
            <a:spLocks noGrp="1"/>
          </p:cNvSpPr>
          <p:nvPr>
            <p:ph type="body" sz="quarter" idx="29"/>
          </p:nvPr>
        </p:nvSpPr>
        <p:spPr>
          <a:xfrm>
            <a:off x="6387315" y="1801570"/>
            <a:ext cx="2247099" cy="4468158"/>
          </a:xfrm>
          <a:prstGeom prst="roundRect">
            <a:avLst/>
          </a:prstGeom>
          <a:solidFill>
            <a:schemeClr val="tx2"/>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24" name="Text Placeholder 5">
            <a:extLst>
              <a:ext uri="{FF2B5EF4-FFF2-40B4-BE49-F238E27FC236}">
                <a16:creationId xmlns:a16="http://schemas.microsoft.com/office/drawing/2014/main" id="{7A1A1348-3E0D-44A2-ABE6-CB122F41E15A}"/>
              </a:ext>
            </a:extLst>
          </p:cNvPr>
          <p:cNvSpPr>
            <a:spLocks noGrp="1"/>
          </p:cNvSpPr>
          <p:nvPr>
            <p:ph type="body" sz="quarter" idx="30" hasCustomPrompt="1"/>
          </p:nvPr>
        </p:nvSpPr>
        <p:spPr>
          <a:xfrm>
            <a:off x="6589149" y="1938982"/>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26" name="Text Placeholder 7">
            <a:extLst>
              <a:ext uri="{FF2B5EF4-FFF2-40B4-BE49-F238E27FC236}">
                <a16:creationId xmlns:a16="http://schemas.microsoft.com/office/drawing/2014/main" id="{825859A8-6BC3-464B-BAC4-75EA404385C4}"/>
              </a:ext>
            </a:extLst>
          </p:cNvPr>
          <p:cNvSpPr>
            <a:spLocks noGrp="1"/>
          </p:cNvSpPr>
          <p:nvPr>
            <p:ph type="body" sz="quarter" idx="32"/>
          </p:nvPr>
        </p:nvSpPr>
        <p:spPr>
          <a:xfrm>
            <a:off x="9221981" y="1797709"/>
            <a:ext cx="2247099" cy="4468158"/>
          </a:xfrm>
          <a:prstGeom prst="roundRect">
            <a:avLst/>
          </a:prstGeom>
          <a:solidFill>
            <a:schemeClr val="tx2"/>
          </a:solidFill>
        </p:spPr>
        <p:txBody>
          <a:bodyPr lIns="0" tIns="828000" rIns="0" bIns="0" anchor="t">
            <a:normAutofit/>
          </a:bodyPr>
          <a:lstStyle>
            <a:lvl1pPr marL="0" indent="0" algn="ctr">
              <a:buNone/>
              <a:defRPr sz="2000" b="1">
                <a:solidFill>
                  <a:schemeClr val="bg1"/>
                </a:solidFill>
              </a:defRPr>
            </a:lvl1pPr>
          </a:lstStyle>
          <a:p>
            <a:pPr lvl="0"/>
            <a:endParaRPr lang="en-US" dirty="0"/>
          </a:p>
        </p:txBody>
      </p:sp>
      <p:sp>
        <p:nvSpPr>
          <p:cNvPr id="27" name="Text Placeholder 5">
            <a:extLst>
              <a:ext uri="{FF2B5EF4-FFF2-40B4-BE49-F238E27FC236}">
                <a16:creationId xmlns:a16="http://schemas.microsoft.com/office/drawing/2014/main" id="{3BB3FD65-5F30-4FDE-B70E-D59A74BE6817}"/>
              </a:ext>
            </a:extLst>
          </p:cNvPr>
          <p:cNvSpPr>
            <a:spLocks noGrp="1"/>
          </p:cNvSpPr>
          <p:nvPr>
            <p:ph type="body" sz="quarter" idx="33" hasCustomPrompt="1"/>
          </p:nvPr>
        </p:nvSpPr>
        <p:spPr>
          <a:xfrm>
            <a:off x="9423815" y="1935121"/>
            <a:ext cx="1843430" cy="463550"/>
          </a:xfrm>
        </p:spPr>
        <p:txBody>
          <a:bodyPr anchor="ctr">
            <a:normAutofit/>
          </a:bodyPr>
          <a:lstStyle>
            <a:lvl1pPr marL="0" indent="0" algn="ctr">
              <a:buNone/>
              <a:defRPr sz="2400" b="0" cap="all" baseline="0">
                <a:solidFill>
                  <a:schemeClr val="bg1"/>
                </a:solidFill>
                <a:latin typeface="+mj-lt"/>
              </a:defRPr>
            </a:lvl1pPr>
          </a:lstStyle>
          <a:p>
            <a:pPr lvl="0"/>
            <a:r>
              <a:rPr lang="en-US" dirty="0"/>
              <a:t>Text</a:t>
            </a:r>
          </a:p>
        </p:txBody>
      </p:sp>
      <p:sp>
        <p:nvSpPr>
          <p:cNvPr id="5" name="Date Placeholder 4">
            <a:extLst>
              <a:ext uri="{FF2B5EF4-FFF2-40B4-BE49-F238E27FC236}">
                <a16:creationId xmlns:a16="http://schemas.microsoft.com/office/drawing/2014/main" id="{967BC008-F171-60A6-F767-2CCA9725DF46}"/>
              </a:ext>
            </a:extLst>
          </p:cNvPr>
          <p:cNvSpPr>
            <a:spLocks noGrp="1"/>
          </p:cNvSpPr>
          <p:nvPr>
            <p:ph type="dt" sz="half" idx="34"/>
          </p:nvPr>
        </p:nvSpPr>
        <p:spPr>
          <a:xfrm>
            <a:off x="4711700" y="6354535"/>
            <a:ext cx="2743200" cy="215444"/>
          </a:xfrm>
          <a:prstGeom prst="rect">
            <a:avLst/>
          </a:prstGeom>
        </p:spPr>
        <p:txBody>
          <a:bodyPr/>
          <a:lstStyle/>
          <a:p>
            <a:fld id="{09CC3635-76BB-4BF5-8B87-BA929BCB2BDA}" type="datetime1">
              <a:rPr lang="en-GB" smtClean="0"/>
              <a:t>26/06/2024</a:t>
            </a:fld>
            <a:endParaRPr lang="en-GB" dirty="0"/>
          </a:p>
        </p:txBody>
      </p:sp>
      <p:sp>
        <p:nvSpPr>
          <p:cNvPr id="6" name="Footer Placeholder 5">
            <a:extLst>
              <a:ext uri="{FF2B5EF4-FFF2-40B4-BE49-F238E27FC236}">
                <a16:creationId xmlns:a16="http://schemas.microsoft.com/office/drawing/2014/main" id="{71F6CA7D-DA76-6A0A-D5D0-34FB1277FC5E}"/>
              </a:ext>
            </a:extLst>
          </p:cNvPr>
          <p:cNvSpPr>
            <a:spLocks noGrp="1"/>
          </p:cNvSpPr>
          <p:nvPr>
            <p:ph type="ftr" sz="quarter" idx="35"/>
          </p:nvPr>
        </p:nvSpPr>
        <p:spPr/>
        <p:txBody>
          <a:bodyPr/>
          <a:lstStyle/>
          <a:p>
            <a:r>
              <a:rPr lang="nb-NO"/>
              <a:t>Teknologi for et bedre samfunn</a:t>
            </a:r>
            <a:endParaRPr lang="nb-NO" dirty="0"/>
          </a:p>
        </p:txBody>
      </p:sp>
      <p:sp>
        <p:nvSpPr>
          <p:cNvPr id="7" name="Slide Number Placeholder 6">
            <a:extLst>
              <a:ext uri="{FF2B5EF4-FFF2-40B4-BE49-F238E27FC236}">
                <a16:creationId xmlns:a16="http://schemas.microsoft.com/office/drawing/2014/main" id="{781844CB-D118-2AD0-DAD1-73F935DB6FA8}"/>
              </a:ext>
            </a:extLst>
          </p:cNvPr>
          <p:cNvSpPr>
            <a:spLocks noGrp="1"/>
          </p:cNvSpPr>
          <p:nvPr>
            <p:ph type="sldNum" sz="quarter" idx="36"/>
          </p:nvPr>
        </p:nvSpPr>
        <p:spPr/>
        <p:txBody>
          <a:bodyPr/>
          <a:lstStyle/>
          <a:p>
            <a:fld id="{B28577EF-26A1-4248-AC55-7ADFDAB26891}" type="slidenum">
              <a:rPr lang="en-GB" smtClean="0"/>
              <a:pPr/>
              <a:t>‹#›</a:t>
            </a:fld>
            <a:endParaRPr lang="en-GB"/>
          </a:p>
        </p:txBody>
      </p:sp>
    </p:spTree>
    <p:extLst>
      <p:ext uri="{BB962C8B-B14F-4D97-AF65-F5344CB8AC3E}">
        <p14:creationId xmlns:p14="http://schemas.microsoft.com/office/powerpoint/2010/main" val="2045479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e figur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hasCustomPrompt="1"/>
          </p:nvPr>
        </p:nvSpPr>
        <p:spPr>
          <a:xfrm>
            <a:off x="717981" y="1768759"/>
            <a:ext cx="2549094" cy="4248150"/>
          </a:xfrm>
          <a:prstGeom prst="roundRect">
            <a:avLst>
              <a:gd name="adj" fmla="val 9567"/>
            </a:avLst>
          </a:prstGeom>
          <a:solidFill>
            <a:schemeClr val="accent6"/>
          </a:solidFill>
        </p:spPr>
        <p:txBody>
          <a:bodyPr lIns="72000" tIns="2246400" rIns="0" bIns="0" anchor="t"/>
          <a:lstStyle>
            <a:lvl1pPr marL="0" indent="0" algn="l">
              <a:buNone/>
              <a:defRPr sz="3000" b="1">
                <a:solidFill>
                  <a:schemeClr val="bg1"/>
                </a:solidFill>
                <a:latin typeface="+mj-lt"/>
              </a:defRPr>
            </a:lvl1pPr>
          </a:lstStyle>
          <a:p>
            <a:pPr lvl="0"/>
            <a:r>
              <a:rPr lang="en-US" dirty="0" err="1"/>
              <a:t>En</a:t>
            </a:r>
            <a:r>
              <a:rPr lang="en-US" dirty="0"/>
              <a:t> </a:t>
            </a:r>
            <a:r>
              <a:rPr lang="en-US" dirty="0" err="1"/>
              <a:t>linje</a:t>
            </a:r>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877138" y="4675953"/>
            <a:ext cx="2301726" cy="1218219"/>
          </a:xfrm>
        </p:spPr>
        <p:txBody>
          <a:bodyPr anchor="t">
            <a:normAutofit/>
          </a:bodyPr>
          <a:lstStyle>
            <a:lvl1pPr marL="0" indent="0" algn="l">
              <a:buNone/>
              <a:defRPr sz="2000" b="0" cap="none" baseline="0">
                <a:solidFill>
                  <a:schemeClr val="bg1"/>
                </a:solidFill>
                <a:latin typeface="Calibri Light" panose="020F0302020204030204" pitchFamily="34" charset="0"/>
                <a:cs typeface="Calibri Light" panose="020F0302020204030204" pitchFamily="34" charset="0"/>
              </a:defRPr>
            </a:lvl1pPr>
          </a:lstStyle>
          <a:p>
            <a:pPr lvl="0"/>
            <a:endParaRPr lang="en-US" dirty="0"/>
          </a:p>
        </p:txBody>
      </p:sp>
      <p:sp>
        <p:nvSpPr>
          <p:cNvPr id="6" name="Picture Placeholder 5">
            <a:extLst>
              <a:ext uri="{FF2B5EF4-FFF2-40B4-BE49-F238E27FC236}">
                <a16:creationId xmlns:a16="http://schemas.microsoft.com/office/drawing/2014/main" id="{2B1AC3E8-DC3F-4CE5-B272-5921EFCB66D6}"/>
              </a:ext>
            </a:extLst>
          </p:cNvPr>
          <p:cNvSpPr>
            <a:spLocks noGrp="1"/>
          </p:cNvSpPr>
          <p:nvPr>
            <p:ph type="pic" sz="quarter" idx="35"/>
          </p:nvPr>
        </p:nvSpPr>
        <p:spPr>
          <a:xfrm>
            <a:off x="783853"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
        <p:nvSpPr>
          <p:cNvPr id="33" name="Text Placeholder 7">
            <a:extLst>
              <a:ext uri="{FF2B5EF4-FFF2-40B4-BE49-F238E27FC236}">
                <a16:creationId xmlns:a16="http://schemas.microsoft.com/office/drawing/2014/main" id="{E07438C8-A866-46E1-83D8-57B8568CBD53}"/>
              </a:ext>
            </a:extLst>
          </p:cNvPr>
          <p:cNvSpPr>
            <a:spLocks noGrp="1"/>
          </p:cNvSpPr>
          <p:nvPr>
            <p:ph type="body" sz="quarter" idx="37" hasCustomPrompt="1"/>
          </p:nvPr>
        </p:nvSpPr>
        <p:spPr>
          <a:xfrm>
            <a:off x="3465100" y="1768759"/>
            <a:ext cx="2549094" cy="4248150"/>
          </a:xfrm>
          <a:prstGeom prst="roundRect">
            <a:avLst>
              <a:gd name="adj" fmla="val 9567"/>
            </a:avLst>
          </a:prstGeom>
          <a:solidFill>
            <a:schemeClr val="tx2"/>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5" name="Text Placeholder 5">
            <a:extLst>
              <a:ext uri="{FF2B5EF4-FFF2-40B4-BE49-F238E27FC236}">
                <a16:creationId xmlns:a16="http://schemas.microsoft.com/office/drawing/2014/main" id="{67B5BB42-EBC1-4D9B-957E-57865842A511}"/>
              </a:ext>
            </a:extLst>
          </p:cNvPr>
          <p:cNvSpPr>
            <a:spLocks noGrp="1"/>
          </p:cNvSpPr>
          <p:nvPr>
            <p:ph type="body" sz="quarter" idx="38"/>
          </p:nvPr>
        </p:nvSpPr>
        <p:spPr>
          <a:xfrm>
            <a:off x="3624257" y="4675953"/>
            <a:ext cx="2301726" cy="1218219"/>
          </a:xfrm>
        </p:spPr>
        <p:txBody>
          <a:bodyPr anchor="t">
            <a:normAutofit/>
          </a:bodyPr>
          <a:lstStyle>
            <a:lvl1pPr marL="0" indent="0" algn="l">
              <a:buNone/>
              <a:defRPr sz="2000" b="0" cap="none" baseline="0">
                <a:solidFill>
                  <a:schemeClr val="bg1"/>
                </a:solidFill>
                <a:latin typeface="Calibri Light" panose="020F0302020204030204" pitchFamily="34" charset="0"/>
                <a:cs typeface="Calibri Light" panose="020F0302020204030204" pitchFamily="34" charset="0"/>
              </a:defRPr>
            </a:lvl1pPr>
          </a:lstStyle>
          <a:p>
            <a:pPr lvl="0"/>
            <a:endParaRPr lang="en-US" dirty="0"/>
          </a:p>
        </p:txBody>
      </p:sp>
      <p:sp>
        <p:nvSpPr>
          <p:cNvPr id="39" name="Picture Placeholder 5">
            <a:extLst>
              <a:ext uri="{FF2B5EF4-FFF2-40B4-BE49-F238E27FC236}">
                <a16:creationId xmlns:a16="http://schemas.microsoft.com/office/drawing/2014/main" id="{0F10CBC3-6807-4D3C-8B23-0028D9CF8608}"/>
              </a:ext>
            </a:extLst>
          </p:cNvPr>
          <p:cNvSpPr>
            <a:spLocks noGrp="1"/>
          </p:cNvSpPr>
          <p:nvPr>
            <p:ph type="pic" sz="quarter" idx="39"/>
          </p:nvPr>
        </p:nvSpPr>
        <p:spPr>
          <a:xfrm>
            <a:off x="3530972"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
        <p:nvSpPr>
          <p:cNvPr id="45" name="Text Placeholder 7">
            <a:extLst>
              <a:ext uri="{FF2B5EF4-FFF2-40B4-BE49-F238E27FC236}">
                <a16:creationId xmlns:a16="http://schemas.microsoft.com/office/drawing/2014/main" id="{2FA69E3C-7E3D-45A8-92CC-0988924A2E86}"/>
              </a:ext>
            </a:extLst>
          </p:cNvPr>
          <p:cNvSpPr>
            <a:spLocks noGrp="1"/>
          </p:cNvSpPr>
          <p:nvPr>
            <p:ph type="body" sz="quarter" idx="41" hasCustomPrompt="1"/>
          </p:nvPr>
        </p:nvSpPr>
        <p:spPr>
          <a:xfrm>
            <a:off x="6213062" y="1768759"/>
            <a:ext cx="2549094" cy="4248150"/>
          </a:xfrm>
          <a:prstGeom prst="roundRect">
            <a:avLst>
              <a:gd name="adj" fmla="val 9567"/>
            </a:avLst>
          </a:prstGeom>
          <a:solidFill>
            <a:schemeClr val="accent3"/>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47" name="Text Placeholder 5">
            <a:extLst>
              <a:ext uri="{FF2B5EF4-FFF2-40B4-BE49-F238E27FC236}">
                <a16:creationId xmlns:a16="http://schemas.microsoft.com/office/drawing/2014/main" id="{DACA3139-8734-4F03-B7AE-06497028D8C4}"/>
              </a:ext>
            </a:extLst>
          </p:cNvPr>
          <p:cNvSpPr>
            <a:spLocks noGrp="1"/>
          </p:cNvSpPr>
          <p:nvPr>
            <p:ph type="body" sz="quarter" idx="42"/>
          </p:nvPr>
        </p:nvSpPr>
        <p:spPr>
          <a:xfrm>
            <a:off x="6372219" y="4675953"/>
            <a:ext cx="2301726" cy="1218219"/>
          </a:xfrm>
        </p:spPr>
        <p:txBody>
          <a:bodyPr anchor="t">
            <a:normAutofit/>
          </a:bodyPr>
          <a:lstStyle>
            <a:lvl1pPr marL="0" indent="0" algn="l">
              <a:buNone/>
              <a:defRPr sz="2000" b="0" cap="none" baseline="0">
                <a:solidFill>
                  <a:schemeClr val="bg1"/>
                </a:solidFill>
                <a:latin typeface="Calibri Light" panose="020F0302020204030204" pitchFamily="34" charset="0"/>
                <a:cs typeface="Calibri Light" panose="020F0302020204030204" pitchFamily="34" charset="0"/>
              </a:defRPr>
            </a:lvl1pPr>
          </a:lstStyle>
          <a:p>
            <a:pPr lvl="0"/>
            <a:endParaRPr lang="en-US" dirty="0"/>
          </a:p>
        </p:txBody>
      </p:sp>
      <p:sp>
        <p:nvSpPr>
          <p:cNvPr id="48" name="Picture Placeholder 5">
            <a:extLst>
              <a:ext uri="{FF2B5EF4-FFF2-40B4-BE49-F238E27FC236}">
                <a16:creationId xmlns:a16="http://schemas.microsoft.com/office/drawing/2014/main" id="{B501B0E5-0DFC-4286-9E8B-15E393E37480}"/>
              </a:ext>
            </a:extLst>
          </p:cNvPr>
          <p:cNvSpPr>
            <a:spLocks noGrp="1"/>
          </p:cNvSpPr>
          <p:nvPr>
            <p:ph type="pic" sz="quarter" idx="43"/>
          </p:nvPr>
        </p:nvSpPr>
        <p:spPr>
          <a:xfrm>
            <a:off x="6278934"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
        <p:nvSpPr>
          <p:cNvPr id="50" name="Text Placeholder 7">
            <a:extLst>
              <a:ext uri="{FF2B5EF4-FFF2-40B4-BE49-F238E27FC236}">
                <a16:creationId xmlns:a16="http://schemas.microsoft.com/office/drawing/2014/main" id="{A5A52AAA-CB54-4150-A3ED-F5BB9358E630}"/>
              </a:ext>
            </a:extLst>
          </p:cNvPr>
          <p:cNvSpPr>
            <a:spLocks noGrp="1"/>
          </p:cNvSpPr>
          <p:nvPr>
            <p:ph type="body" sz="quarter" idx="45" hasCustomPrompt="1"/>
          </p:nvPr>
        </p:nvSpPr>
        <p:spPr>
          <a:xfrm>
            <a:off x="8960916" y="1768759"/>
            <a:ext cx="2549094" cy="4248150"/>
          </a:xfrm>
          <a:prstGeom prst="roundRect">
            <a:avLst>
              <a:gd name="adj" fmla="val 9567"/>
            </a:avLst>
          </a:prstGeom>
          <a:solidFill>
            <a:schemeClr val="accent4"/>
          </a:solidFill>
        </p:spPr>
        <p:txBody>
          <a:bodyPr lIns="72000" tIns="224640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51" name="Text Placeholder 5">
            <a:extLst>
              <a:ext uri="{FF2B5EF4-FFF2-40B4-BE49-F238E27FC236}">
                <a16:creationId xmlns:a16="http://schemas.microsoft.com/office/drawing/2014/main" id="{9B87CD94-7A09-4FBF-8581-99B20B7C8576}"/>
              </a:ext>
            </a:extLst>
          </p:cNvPr>
          <p:cNvSpPr>
            <a:spLocks noGrp="1"/>
          </p:cNvSpPr>
          <p:nvPr>
            <p:ph type="body" sz="quarter" idx="46"/>
          </p:nvPr>
        </p:nvSpPr>
        <p:spPr>
          <a:xfrm>
            <a:off x="9120073" y="4675953"/>
            <a:ext cx="2301726" cy="1218219"/>
          </a:xfrm>
        </p:spPr>
        <p:txBody>
          <a:bodyPr anchor="t">
            <a:normAutofit/>
          </a:bodyPr>
          <a:lstStyle>
            <a:lvl1pPr marL="0" indent="0" algn="l">
              <a:buNone/>
              <a:defRPr sz="2000" b="0" cap="none" baseline="0">
                <a:solidFill>
                  <a:schemeClr val="bg1"/>
                </a:solidFill>
                <a:latin typeface="Calibri Light" panose="020F0302020204030204" pitchFamily="34" charset="0"/>
                <a:cs typeface="Calibri Light" panose="020F0302020204030204" pitchFamily="34" charset="0"/>
              </a:defRPr>
            </a:lvl1pPr>
          </a:lstStyle>
          <a:p>
            <a:pPr lvl="0"/>
            <a:endParaRPr lang="en-US" dirty="0"/>
          </a:p>
        </p:txBody>
      </p:sp>
      <p:sp>
        <p:nvSpPr>
          <p:cNvPr id="52" name="Picture Placeholder 5">
            <a:extLst>
              <a:ext uri="{FF2B5EF4-FFF2-40B4-BE49-F238E27FC236}">
                <a16:creationId xmlns:a16="http://schemas.microsoft.com/office/drawing/2014/main" id="{2B934ECD-A752-45ED-BD72-370981CDAA93}"/>
              </a:ext>
            </a:extLst>
          </p:cNvPr>
          <p:cNvSpPr>
            <a:spLocks noGrp="1"/>
          </p:cNvSpPr>
          <p:nvPr>
            <p:ph type="pic" sz="quarter" idx="47"/>
          </p:nvPr>
        </p:nvSpPr>
        <p:spPr>
          <a:xfrm>
            <a:off x="9026788" y="1833767"/>
            <a:ext cx="2395761" cy="2147683"/>
          </a:xfrm>
          <a:prstGeom prst="roundRect">
            <a:avLst>
              <a:gd name="adj" fmla="val 9947"/>
            </a:avLst>
          </a:prstGeom>
        </p:spPr>
        <p:txBody>
          <a:bodyPr lIns="0" tIns="0" rIns="0" bIns="0"/>
          <a:lstStyle>
            <a:lvl1pPr>
              <a:defRPr>
                <a:solidFill>
                  <a:schemeClr val="bg1"/>
                </a:solidFill>
              </a:defRPr>
            </a:lvl1pPr>
          </a:lstStyle>
          <a:p>
            <a:endParaRPr lang="en-US" dirty="0"/>
          </a:p>
        </p:txBody>
      </p:sp>
      <p:sp>
        <p:nvSpPr>
          <p:cNvPr id="5" name="Date Placeholder 4">
            <a:extLst>
              <a:ext uri="{FF2B5EF4-FFF2-40B4-BE49-F238E27FC236}">
                <a16:creationId xmlns:a16="http://schemas.microsoft.com/office/drawing/2014/main" id="{BA607F2A-B944-98FB-CAC2-D9A4F5592B73}"/>
              </a:ext>
            </a:extLst>
          </p:cNvPr>
          <p:cNvSpPr>
            <a:spLocks noGrp="1"/>
          </p:cNvSpPr>
          <p:nvPr>
            <p:ph type="dt" sz="half" idx="48"/>
          </p:nvPr>
        </p:nvSpPr>
        <p:spPr>
          <a:xfrm>
            <a:off x="4711700" y="6354535"/>
            <a:ext cx="2743200" cy="215444"/>
          </a:xfrm>
          <a:prstGeom prst="rect">
            <a:avLst/>
          </a:prstGeom>
        </p:spPr>
        <p:txBody>
          <a:bodyPr/>
          <a:lstStyle/>
          <a:p>
            <a:fld id="{D366097B-E925-4A5C-ABA4-278FDF0D47D6}" type="datetime1">
              <a:rPr lang="en-GB" smtClean="0"/>
              <a:t>26/06/2024</a:t>
            </a:fld>
            <a:endParaRPr lang="en-GB" dirty="0"/>
          </a:p>
        </p:txBody>
      </p:sp>
      <p:sp>
        <p:nvSpPr>
          <p:cNvPr id="7" name="Footer Placeholder 6">
            <a:extLst>
              <a:ext uri="{FF2B5EF4-FFF2-40B4-BE49-F238E27FC236}">
                <a16:creationId xmlns:a16="http://schemas.microsoft.com/office/drawing/2014/main" id="{25B4DCF7-B49F-CAE3-E9F1-DE389943194E}"/>
              </a:ext>
            </a:extLst>
          </p:cNvPr>
          <p:cNvSpPr>
            <a:spLocks noGrp="1"/>
          </p:cNvSpPr>
          <p:nvPr>
            <p:ph type="ftr" sz="quarter" idx="49"/>
          </p:nvPr>
        </p:nvSpPr>
        <p:spPr/>
        <p:txBody>
          <a:bodyPr/>
          <a:lstStyle/>
          <a:p>
            <a:r>
              <a:rPr lang="nb-NO"/>
              <a:t>Teknologi for et bedre samfunn</a:t>
            </a:r>
            <a:endParaRPr lang="nb-NO" dirty="0"/>
          </a:p>
        </p:txBody>
      </p:sp>
      <p:sp>
        <p:nvSpPr>
          <p:cNvPr id="9" name="Slide Number Placeholder 8">
            <a:extLst>
              <a:ext uri="{FF2B5EF4-FFF2-40B4-BE49-F238E27FC236}">
                <a16:creationId xmlns:a16="http://schemas.microsoft.com/office/drawing/2014/main" id="{231F5D8E-BBBA-56B8-F20E-673489E6078A}"/>
              </a:ext>
            </a:extLst>
          </p:cNvPr>
          <p:cNvSpPr>
            <a:spLocks noGrp="1"/>
          </p:cNvSpPr>
          <p:nvPr>
            <p:ph type="sldNum" sz="quarter" idx="50"/>
          </p:nvPr>
        </p:nvSpPr>
        <p:spPr/>
        <p:txBody>
          <a:bodyPr/>
          <a:lstStyle/>
          <a:p>
            <a:fld id="{B28577EF-26A1-4248-AC55-7ADFDAB26891}" type="slidenum">
              <a:rPr lang="en-GB" smtClean="0"/>
              <a:pPr/>
              <a:t>‹#›</a:t>
            </a:fld>
            <a:endParaRPr lang="en-GB"/>
          </a:p>
        </p:txBody>
      </p:sp>
    </p:spTree>
    <p:extLst>
      <p:ext uri="{BB962C8B-B14F-4D97-AF65-F5344CB8AC3E}">
        <p14:creationId xmlns:p14="http://schemas.microsoft.com/office/powerpoint/2010/main" val="4199085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e figurer (Uten bil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hasCustomPrompt="1"/>
          </p:nvPr>
        </p:nvSpPr>
        <p:spPr>
          <a:xfrm>
            <a:off x="717981" y="1768759"/>
            <a:ext cx="2549094" cy="4248150"/>
          </a:xfrm>
          <a:prstGeom prst="roundRect">
            <a:avLst>
              <a:gd name="adj" fmla="val 9567"/>
            </a:avLst>
          </a:prstGeom>
          <a:solidFill>
            <a:schemeClr val="accent6"/>
          </a:solidFill>
        </p:spPr>
        <p:txBody>
          <a:bodyPr lIns="72000" tIns="0" rIns="0" bIns="0" anchor="t"/>
          <a:lstStyle>
            <a:lvl1pPr marL="0" indent="0" algn="l">
              <a:buNone/>
              <a:defRPr sz="3000" b="1">
                <a:solidFill>
                  <a:schemeClr val="bg1"/>
                </a:solidFill>
                <a:latin typeface="+mj-lt"/>
              </a:defRPr>
            </a:lvl1pPr>
          </a:lstStyle>
          <a:p>
            <a:pPr lvl="0"/>
            <a:r>
              <a:rPr lang="en-US" dirty="0" err="1"/>
              <a:t>En</a:t>
            </a:r>
            <a:r>
              <a:rPr lang="en-US" dirty="0"/>
              <a:t> </a:t>
            </a:r>
            <a:r>
              <a:rPr lang="en-US" dirty="0" err="1"/>
              <a:t>linje</a:t>
            </a:r>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877138" y="2351315"/>
            <a:ext cx="2301726" cy="3542858"/>
          </a:xfrm>
        </p:spPr>
        <p:txBody>
          <a:bodyPr anchor="t">
            <a:normAutofit/>
          </a:bodyPr>
          <a:lstStyle>
            <a:lvl1pPr marL="0" indent="0" algn="l">
              <a:buNone/>
              <a:defRPr sz="2000" b="0" cap="none" baseline="0">
                <a:solidFill>
                  <a:schemeClr val="bg1"/>
                </a:solidFill>
                <a:latin typeface="Calibri Light" panose="020F0302020204030204" pitchFamily="34" charset="0"/>
                <a:cs typeface="Calibri Light" panose="020F0302020204030204" pitchFamily="34" charset="0"/>
              </a:defRPr>
            </a:lvl1pPr>
          </a:lstStyle>
          <a:p>
            <a:pPr lvl="0"/>
            <a:endParaRPr lang="en-US" dirty="0"/>
          </a:p>
        </p:txBody>
      </p:sp>
      <p:sp>
        <p:nvSpPr>
          <p:cNvPr id="33" name="Text Placeholder 7">
            <a:extLst>
              <a:ext uri="{FF2B5EF4-FFF2-40B4-BE49-F238E27FC236}">
                <a16:creationId xmlns:a16="http://schemas.microsoft.com/office/drawing/2014/main" id="{E07438C8-A866-46E1-83D8-57B8568CBD53}"/>
              </a:ext>
            </a:extLst>
          </p:cNvPr>
          <p:cNvSpPr>
            <a:spLocks noGrp="1"/>
          </p:cNvSpPr>
          <p:nvPr>
            <p:ph type="body" sz="quarter" idx="37" hasCustomPrompt="1"/>
          </p:nvPr>
        </p:nvSpPr>
        <p:spPr>
          <a:xfrm>
            <a:off x="3465100" y="1768759"/>
            <a:ext cx="2549094" cy="4248150"/>
          </a:xfrm>
          <a:prstGeom prst="roundRect">
            <a:avLst>
              <a:gd name="adj" fmla="val 9567"/>
            </a:avLst>
          </a:prstGeom>
          <a:solidFill>
            <a:schemeClr val="tx2"/>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5" name="Text Placeholder 5">
            <a:extLst>
              <a:ext uri="{FF2B5EF4-FFF2-40B4-BE49-F238E27FC236}">
                <a16:creationId xmlns:a16="http://schemas.microsoft.com/office/drawing/2014/main" id="{67B5BB42-EBC1-4D9B-957E-57865842A511}"/>
              </a:ext>
            </a:extLst>
          </p:cNvPr>
          <p:cNvSpPr>
            <a:spLocks noGrp="1"/>
          </p:cNvSpPr>
          <p:nvPr>
            <p:ph type="body" sz="quarter" idx="38"/>
          </p:nvPr>
        </p:nvSpPr>
        <p:spPr>
          <a:xfrm>
            <a:off x="3624257" y="2351314"/>
            <a:ext cx="2301726" cy="3542858"/>
          </a:xfrm>
        </p:spPr>
        <p:txBody>
          <a:bodyPr anchor="t">
            <a:normAutofit/>
          </a:bodyPr>
          <a:lstStyle>
            <a:lvl1pPr marL="0" indent="0" algn="l">
              <a:buNone/>
              <a:defRPr sz="2000" b="0" cap="none" baseline="0">
                <a:solidFill>
                  <a:schemeClr val="bg1"/>
                </a:solidFill>
                <a:latin typeface="Calibri Light" panose="020F0302020204030204" pitchFamily="34" charset="0"/>
                <a:cs typeface="Calibri Light" panose="020F0302020204030204" pitchFamily="34" charset="0"/>
              </a:defRPr>
            </a:lvl1pPr>
          </a:lstStyle>
          <a:p>
            <a:pPr lvl="0"/>
            <a:endParaRPr lang="en-US" dirty="0"/>
          </a:p>
        </p:txBody>
      </p:sp>
      <p:sp>
        <p:nvSpPr>
          <p:cNvPr id="45" name="Text Placeholder 7">
            <a:extLst>
              <a:ext uri="{FF2B5EF4-FFF2-40B4-BE49-F238E27FC236}">
                <a16:creationId xmlns:a16="http://schemas.microsoft.com/office/drawing/2014/main" id="{2FA69E3C-7E3D-45A8-92CC-0988924A2E86}"/>
              </a:ext>
            </a:extLst>
          </p:cNvPr>
          <p:cNvSpPr>
            <a:spLocks noGrp="1"/>
          </p:cNvSpPr>
          <p:nvPr>
            <p:ph type="body" sz="quarter" idx="41" hasCustomPrompt="1"/>
          </p:nvPr>
        </p:nvSpPr>
        <p:spPr>
          <a:xfrm>
            <a:off x="6213062" y="1768759"/>
            <a:ext cx="2549094" cy="4248150"/>
          </a:xfrm>
          <a:prstGeom prst="roundRect">
            <a:avLst>
              <a:gd name="adj" fmla="val 9567"/>
            </a:avLst>
          </a:prstGeom>
          <a:solidFill>
            <a:schemeClr val="accent3"/>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47" name="Text Placeholder 5">
            <a:extLst>
              <a:ext uri="{FF2B5EF4-FFF2-40B4-BE49-F238E27FC236}">
                <a16:creationId xmlns:a16="http://schemas.microsoft.com/office/drawing/2014/main" id="{DACA3139-8734-4F03-B7AE-06497028D8C4}"/>
              </a:ext>
            </a:extLst>
          </p:cNvPr>
          <p:cNvSpPr>
            <a:spLocks noGrp="1"/>
          </p:cNvSpPr>
          <p:nvPr>
            <p:ph type="body" sz="quarter" idx="42"/>
          </p:nvPr>
        </p:nvSpPr>
        <p:spPr>
          <a:xfrm>
            <a:off x="6372219" y="2351314"/>
            <a:ext cx="2301726" cy="3542858"/>
          </a:xfrm>
        </p:spPr>
        <p:txBody>
          <a:bodyPr anchor="t">
            <a:normAutofit/>
          </a:bodyPr>
          <a:lstStyle>
            <a:lvl1pPr marL="0" indent="0" algn="l">
              <a:buNone/>
              <a:defRPr sz="2000" b="0" cap="none" baseline="0">
                <a:solidFill>
                  <a:schemeClr val="bg1"/>
                </a:solidFill>
                <a:latin typeface="Calibri Light" panose="020F0302020204030204" pitchFamily="34" charset="0"/>
                <a:cs typeface="Calibri Light" panose="020F0302020204030204" pitchFamily="34" charset="0"/>
              </a:defRPr>
            </a:lvl1pPr>
          </a:lstStyle>
          <a:p>
            <a:pPr lvl="0"/>
            <a:endParaRPr lang="en-US" dirty="0"/>
          </a:p>
        </p:txBody>
      </p:sp>
      <p:sp>
        <p:nvSpPr>
          <p:cNvPr id="50" name="Text Placeholder 7">
            <a:extLst>
              <a:ext uri="{FF2B5EF4-FFF2-40B4-BE49-F238E27FC236}">
                <a16:creationId xmlns:a16="http://schemas.microsoft.com/office/drawing/2014/main" id="{A5A52AAA-CB54-4150-A3ED-F5BB9358E630}"/>
              </a:ext>
            </a:extLst>
          </p:cNvPr>
          <p:cNvSpPr>
            <a:spLocks noGrp="1"/>
          </p:cNvSpPr>
          <p:nvPr>
            <p:ph type="body" sz="quarter" idx="45" hasCustomPrompt="1"/>
          </p:nvPr>
        </p:nvSpPr>
        <p:spPr>
          <a:xfrm>
            <a:off x="8960916" y="1768759"/>
            <a:ext cx="2549094" cy="4248150"/>
          </a:xfrm>
          <a:prstGeom prst="roundRect">
            <a:avLst>
              <a:gd name="adj" fmla="val 9567"/>
            </a:avLst>
          </a:prstGeom>
          <a:solidFill>
            <a:schemeClr val="accent4"/>
          </a:solidFill>
        </p:spPr>
        <p:txBody>
          <a:bodyPr lIns="72000" tIns="0" rIns="0" bIns="0" anchor="t"/>
          <a:lstStyle>
            <a:lvl1pPr marL="0" indent="0" algn="l">
              <a:buNone/>
              <a:defRPr sz="3000" b="1">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51" name="Text Placeholder 5">
            <a:extLst>
              <a:ext uri="{FF2B5EF4-FFF2-40B4-BE49-F238E27FC236}">
                <a16:creationId xmlns:a16="http://schemas.microsoft.com/office/drawing/2014/main" id="{9B87CD94-7A09-4FBF-8581-99B20B7C8576}"/>
              </a:ext>
            </a:extLst>
          </p:cNvPr>
          <p:cNvSpPr>
            <a:spLocks noGrp="1"/>
          </p:cNvSpPr>
          <p:nvPr>
            <p:ph type="body" sz="quarter" idx="46"/>
          </p:nvPr>
        </p:nvSpPr>
        <p:spPr>
          <a:xfrm>
            <a:off x="9120073" y="2351314"/>
            <a:ext cx="2301726" cy="3542858"/>
          </a:xfrm>
        </p:spPr>
        <p:txBody>
          <a:bodyPr anchor="t">
            <a:normAutofit/>
          </a:bodyPr>
          <a:lstStyle>
            <a:lvl1pPr marL="0" indent="0" algn="l">
              <a:buNone/>
              <a:defRPr sz="2000" b="0" cap="none" baseline="0">
                <a:solidFill>
                  <a:schemeClr val="bg1"/>
                </a:solidFill>
                <a:latin typeface="Calibri Light" panose="020F0302020204030204" pitchFamily="34" charset="0"/>
                <a:cs typeface="Calibri Light" panose="020F0302020204030204" pitchFamily="34" charset="0"/>
              </a:defRPr>
            </a:lvl1pPr>
          </a:lstStyle>
          <a:p>
            <a:pPr lvl="0"/>
            <a:endParaRPr lang="en-US" dirty="0"/>
          </a:p>
        </p:txBody>
      </p:sp>
      <p:sp>
        <p:nvSpPr>
          <p:cNvPr id="5" name="Date Placeholder 4">
            <a:extLst>
              <a:ext uri="{FF2B5EF4-FFF2-40B4-BE49-F238E27FC236}">
                <a16:creationId xmlns:a16="http://schemas.microsoft.com/office/drawing/2014/main" id="{00526124-2E9C-0929-D044-6FA8C701BC39}"/>
              </a:ext>
            </a:extLst>
          </p:cNvPr>
          <p:cNvSpPr>
            <a:spLocks noGrp="1"/>
          </p:cNvSpPr>
          <p:nvPr>
            <p:ph type="dt" sz="half" idx="47"/>
          </p:nvPr>
        </p:nvSpPr>
        <p:spPr>
          <a:xfrm>
            <a:off x="4711700" y="6354535"/>
            <a:ext cx="2743200" cy="215444"/>
          </a:xfrm>
          <a:prstGeom prst="rect">
            <a:avLst/>
          </a:prstGeom>
        </p:spPr>
        <p:txBody>
          <a:bodyPr/>
          <a:lstStyle/>
          <a:p>
            <a:fld id="{2EA664B0-5397-4FBA-9E16-EE8216CE579E}" type="datetime1">
              <a:rPr lang="en-GB" smtClean="0"/>
              <a:t>26/06/2024</a:t>
            </a:fld>
            <a:endParaRPr lang="en-GB" dirty="0"/>
          </a:p>
        </p:txBody>
      </p:sp>
      <p:sp>
        <p:nvSpPr>
          <p:cNvPr id="6" name="Footer Placeholder 5">
            <a:extLst>
              <a:ext uri="{FF2B5EF4-FFF2-40B4-BE49-F238E27FC236}">
                <a16:creationId xmlns:a16="http://schemas.microsoft.com/office/drawing/2014/main" id="{C043C33F-737E-1FB3-B2D7-BB579F98102E}"/>
              </a:ext>
            </a:extLst>
          </p:cNvPr>
          <p:cNvSpPr>
            <a:spLocks noGrp="1"/>
          </p:cNvSpPr>
          <p:nvPr>
            <p:ph type="ftr" sz="quarter" idx="48"/>
          </p:nvPr>
        </p:nvSpPr>
        <p:spPr/>
        <p:txBody>
          <a:bodyPr/>
          <a:lstStyle/>
          <a:p>
            <a:r>
              <a:rPr lang="nb-NO"/>
              <a:t>Teknologi for et bedre samfunn</a:t>
            </a:r>
            <a:endParaRPr lang="nb-NO" dirty="0"/>
          </a:p>
        </p:txBody>
      </p:sp>
      <p:sp>
        <p:nvSpPr>
          <p:cNvPr id="7" name="Slide Number Placeholder 6">
            <a:extLst>
              <a:ext uri="{FF2B5EF4-FFF2-40B4-BE49-F238E27FC236}">
                <a16:creationId xmlns:a16="http://schemas.microsoft.com/office/drawing/2014/main" id="{880A6D46-4D35-5FEE-FB68-B209AEBA1458}"/>
              </a:ext>
            </a:extLst>
          </p:cNvPr>
          <p:cNvSpPr>
            <a:spLocks noGrp="1"/>
          </p:cNvSpPr>
          <p:nvPr>
            <p:ph type="sldNum" sz="quarter" idx="49"/>
          </p:nvPr>
        </p:nvSpPr>
        <p:spPr/>
        <p:txBody>
          <a:bodyPr/>
          <a:lstStyle/>
          <a:p>
            <a:fld id="{B28577EF-26A1-4248-AC55-7ADFDAB26891}" type="slidenum">
              <a:rPr lang="en-GB" smtClean="0"/>
              <a:pPr/>
              <a:t>‹#›</a:t>
            </a:fld>
            <a:endParaRPr lang="en-GB"/>
          </a:p>
        </p:txBody>
      </p:sp>
    </p:spTree>
    <p:extLst>
      <p:ext uri="{BB962C8B-B14F-4D97-AF65-F5344CB8AC3E}">
        <p14:creationId xmlns:p14="http://schemas.microsoft.com/office/powerpoint/2010/main" val="2171981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e figurer (Uten bilde, L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hasCustomPrompt="1"/>
          </p:nvPr>
        </p:nvSpPr>
        <p:spPr>
          <a:xfrm>
            <a:off x="717981" y="1768759"/>
            <a:ext cx="2549094" cy="4248150"/>
          </a:xfrm>
          <a:prstGeom prst="roundRect">
            <a:avLst>
              <a:gd name="adj" fmla="val 9567"/>
            </a:avLst>
          </a:prstGeom>
          <a:solidFill>
            <a:srgbClr val="DB8784"/>
          </a:solidFill>
        </p:spPr>
        <p:txBody>
          <a:bodyPr lIns="72000" tIns="0" rIns="0" bIns="0" anchor="t"/>
          <a:lstStyle>
            <a:lvl1pPr marL="0" indent="0" algn="l">
              <a:buNone/>
              <a:defRPr sz="3000" b="1">
                <a:solidFill>
                  <a:schemeClr val="tx2"/>
                </a:solidFill>
                <a:latin typeface="+mj-lt"/>
              </a:defRPr>
            </a:lvl1pPr>
          </a:lstStyle>
          <a:p>
            <a:pPr lvl="0"/>
            <a:r>
              <a:rPr lang="en-US" dirty="0" err="1"/>
              <a:t>En</a:t>
            </a:r>
            <a:r>
              <a:rPr lang="en-US" dirty="0"/>
              <a:t> </a:t>
            </a:r>
            <a:r>
              <a:rPr lang="en-US" dirty="0" err="1"/>
              <a:t>linje</a:t>
            </a:r>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877138" y="2351315"/>
            <a:ext cx="2301726" cy="3542858"/>
          </a:xfrm>
        </p:spPr>
        <p:txBody>
          <a:bodyPr anchor="t">
            <a:normAutofit/>
          </a:bodyPr>
          <a:lstStyle>
            <a:lvl1pPr marL="0" indent="0" algn="l">
              <a:buNone/>
              <a:defRPr sz="2000" b="0" cap="none" baseline="0">
                <a:solidFill>
                  <a:schemeClr val="tx2"/>
                </a:solidFill>
                <a:latin typeface="Calibri Light" panose="020F0302020204030204" pitchFamily="34" charset="0"/>
                <a:cs typeface="Calibri Light" panose="020F0302020204030204" pitchFamily="34" charset="0"/>
              </a:defRPr>
            </a:lvl1pPr>
          </a:lstStyle>
          <a:p>
            <a:pPr lvl="0"/>
            <a:endParaRPr lang="en-US" dirty="0"/>
          </a:p>
        </p:txBody>
      </p:sp>
      <p:sp>
        <p:nvSpPr>
          <p:cNvPr id="33" name="Text Placeholder 7">
            <a:extLst>
              <a:ext uri="{FF2B5EF4-FFF2-40B4-BE49-F238E27FC236}">
                <a16:creationId xmlns:a16="http://schemas.microsoft.com/office/drawing/2014/main" id="{E07438C8-A866-46E1-83D8-57B8568CBD53}"/>
              </a:ext>
            </a:extLst>
          </p:cNvPr>
          <p:cNvSpPr>
            <a:spLocks noGrp="1"/>
          </p:cNvSpPr>
          <p:nvPr>
            <p:ph type="body" sz="quarter" idx="37" hasCustomPrompt="1"/>
          </p:nvPr>
        </p:nvSpPr>
        <p:spPr>
          <a:xfrm>
            <a:off x="3465100" y="1768759"/>
            <a:ext cx="2549094" cy="4248150"/>
          </a:xfrm>
          <a:prstGeom prst="roundRect">
            <a:avLst>
              <a:gd name="adj" fmla="val 9567"/>
            </a:avLst>
          </a:prstGeom>
          <a:solidFill>
            <a:srgbClr val="EFCC61"/>
          </a:solidFill>
        </p:spPr>
        <p:txBody>
          <a:bodyPr lIns="72000" tIns="0" rIns="0" bIns="0" anchor="t"/>
          <a:lstStyle>
            <a:lvl1pPr marL="0" indent="0" algn="l">
              <a:buNone/>
              <a:defRPr sz="30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5" name="Text Placeholder 5">
            <a:extLst>
              <a:ext uri="{FF2B5EF4-FFF2-40B4-BE49-F238E27FC236}">
                <a16:creationId xmlns:a16="http://schemas.microsoft.com/office/drawing/2014/main" id="{67B5BB42-EBC1-4D9B-957E-57865842A511}"/>
              </a:ext>
            </a:extLst>
          </p:cNvPr>
          <p:cNvSpPr>
            <a:spLocks noGrp="1"/>
          </p:cNvSpPr>
          <p:nvPr>
            <p:ph type="body" sz="quarter" idx="38"/>
          </p:nvPr>
        </p:nvSpPr>
        <p:spPr>
          <a:xfrm>
            <a:off x="3624257" y="2351314"/>
            <a:ext cx="2301726" cy="3542858"/>
          </a:xfrm>
        </p:spPr>
        <p:txBody>
          <a:bodyPr anchor="t">
            <a:normAutofit/>
          </a:bodyPr>
          <a:lstStyle>
            <a:lvl1pPr marL="0" indent="0" algn="l">
              <a:buNone/>
              <a:defRPr sz="2000" b="0" cap="none" baseline="0">
                <a:solidFill>
                  <a:schemeClr val="tx2"/>
                </a:solidFill>
                <a:latin typeface="Calibri Light" panose="020F0302020204030204" pitchFamily="34" charset="0"/>
                <a:cs typeface="Calibri Light" panose="020F0302020204030204" pitchFamily="34" charset="0"/>
              </a:defRPr>
            </a:lvl1pPr>
          </a:lstStyle>
          <a:p>
            <a:pPr lvl="0"/>
            <a:endParaRPr lang="en-US" dirty="0"/>
          </a:p>
        </p:txBody>
      </p:sp>
      <p:sp>
        <p:nvSpPr>
          <p:cNvPr id="45" name="Text Placeholder 7">
            <a:extLst>
              <a:ext uri="{FF2B5EF4-FFF2-40B4-BE49-F238E27FC236}">
                <a16:creationId xmlns:a16="http://schemas.microsoft.com/office/drawing/2014/main" id="{2FA69E3C-7E3D-45A8-92CC-0988924A2E86}"/>
              </a:ext>
            </a:extLst>
          </p:cNvPr>
          <p:cNvSpPr>
            <a:spLocks noGrp="1"/>
          </p:cNvSpPr>
          <p:nvPr>
            <p:ph type="body" sz="quarter" idx="41" hasCustomPrompt="1"/>
          </p:nvPr>
        </p:nvSpPr>
        <p:spPr>
          <a:xfrm>
            <a:off x="6213062" y="1768759"/>
            <a:ext cx="2549094" cy="4248150"/>
          </a:xfrm>
          <a:prstGeom prst="roundRect">
            <a:avLst>
              <a:gd name="adj" fmla="val 9567"/>
            </a:avLst>
          </a:prstGeom>
          <a:solidFill>
            <a:srgbClr val="CDFAE1"/>
          </a:solidFill>
        </p:spPr>
        <p:txBody>
          <a:bodyPr lIns="72000" tIns="0" rIns="0" bIns="0" anchor="t"/>
          <a:lstStyle>
            <a:lvl1pPr marL="0" indent="0" algn="l">
              <a:buNone/>
              <a:defRPr sz="30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47" name="Text Placeholder 5">
            <a:extLst>
              <a:ext uri="{FF2B5EF4-FFF2-40B4-BE49-F238E27FC236}">
                <a16:creationId xmlns:a16="http://schemas.microsoft.com/office/drawing/2014/main" id="{DACA3139-8734-4F03-B7AE-06497028D8C4}"/>
              </a:ext>
            </a:extLst>
          </p:cNvPr>
          <p:cNvSpPr>
            <a:spLocks noGrp="1"/>
          </p:cNvSpPr>
          <p:nvPr>
            <p:ph type="body" sz="quarter" idx="42"/>
          </p:nvPr>
        </p:nvSpPr>
        <p:spPr>
          <a:xfrm>
            <a:off x="6372219" y="2351314"/>
            <a:ext cx="2301726" cy="3542858"/>
          </a:xfrm>
        </p:spPr>
        <p:txBody>
          <a:bodyPr anchor="t">
            <a:normAutofit/>
          </a:bodyPr>
          <a:lstStyle>
            <a:lvl1pPr marL="0" indent="0" algn="l">
              <a:buNone/>
              <a:defRPr sz="2000" b="0" cap="none" baseline="0">
                <a:solidFill>
                  <a:schemeClr val="tx2"/>
                </a:solidFill>
                <a:latin typeface="Calibri Light" panose="020F0302020204030204" pitchFamily="34" charset="0"/>
                <a:cs typeface="Calibri Light" panose="020F0302020204030204" pitchFamily="34" charset="0"/>
              </a:defRPr>
            </a:lvl1pPr>
          </a:lstStyle>
          <a:p>
            <a:pPr lvl="0"/>
            <a:endParaRPr lang="en-US" dirty="0"/>
          </a:p>
        </p:txBody>
      </p:sp>
      <p:sp>
        <p:nvSpPr>
          <p:cNvPr id="50" name="Text Placeholder 7">
            <a:extLst>
              <a:ext uri="{FF2B5EF4-FFF2-40B4-BE49-F238E27FC236}">
                <a16:creationId xmlns:a16="http://schemas.microsoft.com/office/drawing/2014/main" id="{A5A52AAA-CB54-4150-A3ED-F5BB9358E630}"/>
              </a:ext>
            </a:extLst>
          </p:cNvPr>
          <p:cNvSpPr>
            <a:spLocks noGrp="1"/>
          </p:cNvSpPr>
          <p:nvPr>
            <p:ph type="body" sz="quarter" idx="45" hasCustomPrompt="1"/>
          </p:nvPr>
        </p:nvSpPr>
        <p:spPr>
          <a:xfrm>
            <a:off x="8960916" y="1768759"/>
            <a:ext cx="2549094" cy="4248150"/>
          </a:xfrm>
          <a:prstGeom prst="roundRect">
            <a:avLst>
              <a:gd name="adj" fmla="val 9567"/>
            </a:avLst>
          </a:prstGeom>
          <a:solidFill>
            <a:srgbClr val="14B978"/>
          </a:solidFill>
        </p:spPr>
        <p:txBody>
          <a:bodyPr lIns="72000" tIns="0" rIns="0" bIns="0" anchor="t"/>
          <a:lstStyle>
            <a:lvl1pPr marL="0" indent="0" algn="l">
              <a:buNone/>
              <a:defRPr sz="30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51" name="Text Placeholder 5">
            <a:extLst>
              <a:ext uri="{FF2B5EF4-FFF2-40B4-BE49-F238E27FC236}">
                <a16:creationId xmlns:a16="http://schemas.microsoft.com/office/drawing/2014/main" id="{9B87CD94-7A09-4FBF-8581-99B20B7C8576}"/>
              </a:ext>
            </a:extLst>
          </p:cNvPr>
          <p:cNvSpPr>
            <a:spLocks noGrp="1"/>
          </p:cNvSpPr>
          <p:nvPr>
            <p:ph type="body" sz="quarter" idx="46"/>
          </p:nvPr>
        </p:nvSpPr>
        <p:spPr>
          <a:xfrm>
            <a:off x="9120073" y="2351314"/>
            <a:ext cx="2301726" cy="3542858"/>
          </a:xfrm>
        </p:spPr>
        <p:txBody>
          <a:bodyPr anchor="t">
            <a:normAutofit/>
          </a:bodyPr>
          <a:lstStyle>
            <a:lvl1pPr marL="0" indent="0" algn="l">
              <a:buNone/>
              <a:defRPr sz="2000" b="0" cap="none" baseline="0">
                <a:solidFill>
                  <a:schemeClr val="tx2"/>
                </a:solidFill>
                <a:latin typeface="Calibri Light" panose="020F0302020204030204" pitchFamily="34" charset="0"/>
                <a:cs typeface="Calibri Light" panose="020F0302020204030204" pitchFamily="34" charset="0"/>
              </a:defRPr>
            </a:lvl1pPr>
          </a:lstStyle>
          <a:p>
            <a:pPr lvl="0"/>
            <a:endParaRPr lang="en-US" dirty="0"/>
          </a:p>
        </p:txBody>
      </p:sp>
      <p:sp>
        <p:nvSpPr>
          <p:cNvPr id="5" name="Date Placeholder 4">
            <a:extLst>
              <a:ext uri="{FF2B5EF4-FFF2-40B4-BE49-F238E27FC236}">
                <a16:creationId xmlns:a16="http://schemas.microsoft.com/office/drawing/2014/main" id="{57680573-56D6-D035-D738-B8B7047CA170}"/>
              </a:ext>
            </a:extLst>
          </p:cNvPr>
          <p:cNvSpPr>
            <a:spLocks noGrp="1"/>
          </p:cNvSpPr>
          <p:nvPr>
            <p:ph type="dt" sz="half" idx="47"/>
          </p:nvPr>
        </p:nvSpPr>
        <p:spPr>
          <a:xfrm>
            <a:off x="4711700" y="6354535"/>
            <a:ext cx="2743200" cy="215444"/>
          </a:xfrm>
          <a:prstGeom prst="rect">
            <a:avLst/>
          </a:prstGeom>
        </p:spPr>
        <p:txBody>
          <a:bodyPr/>
          <a:lstStyle/>
          <a:p>
            <a:fld id="{1B0DCBD9-278E-44F2-ACA0-8A64797675AB}" type="datetime1">
              <a:rPr lang="en-GB" smtClean="0"/>
              <a:t>26/06/2024</a:t>
            </a:fld>
            <a:endParaRPr lang="en-GB" dirty="0"/>
          </a:p>
        </p:txBody>
      </p:sp>
      <p:sp>
        <p:nvSpPr>
          <p:cNvPr id="6" name="Footer Placeholder 5">
            <a:extLst>
              <a:ext uri="{FF2B5EF4-FFF2-40B4-BE49-F238E27FC236}">
                <a16:creationId xmlns:a16="http://schemas.microsoft.com/office/drawing/2014/main" id="{843EF8E0-453F-7ACC-3F13-04FB3D738C1A}"/>
              </a:ext>
            </a:extLst>
          </p:cNvPr>
          <p:cNvSpPr>
            <a:spLocks noGrp="1"/>
          </p:cNvSpPr>
          <p:nvPr>
            <p:ph type="ftr" sz="quarter" idx="48"/>
          </p:nvPr>
        </p:nvSpPr>
        <p:spPr/>
        <p:txBody>
          <a:bodyPr/>
          <a:lstStyle/>
          <a:p>
            <a:r>
              <a:rPr lang="nb-NO"/>
              <a:t>Teknologi for et bedre samfunn</a:t>
            </a:r>
            <a:endParaRPr lang="nb-NO" dirty="0"/>
          </a:p>
        </p:txBody>
      </p:sp>
      <p:sp>
        <p:nvSpPr>
          <p:cNvPr id="7" name="Slide Number Placeholder 6">
            <a:extLst>
              <a:ext uri="{FF2B5EF4-FFF2-40B4-BE49-F238E27FC236}">
                <a16:creationId xmlns:a16="http://schemas.microsoft.com/office/drawing/2014/main" id="{321B2B2E-987E-5E6A-505F-4E820529CDC0}"/>
              </a:ext>
            </a:extLst>
          </p:cNvPr>
          <p:cNvSpPr>
            <a:spLocks noGrp="1"/>
          </p:cNvSpPr>
          <p:nvPr>
            <p:ph type="sldNum" sz="quarter" idx="49"/>
          </p:nvPr>
        </p:nvSpPr>
        <p:spPr/>
        <p:txBody>
          <a:bodyPr/>
          <a:lstStyle/>
          <a:p>
            <a:fld id="{B28577EF-26A1-4248-AC55-7ADFDAB26891}" type="slidenum">
              <a:rPr lang="en-GB" smtClean="0"/>
              <a:pPr/>
              <a:t>‹#›</a:t>
            </a:fld>
            <a:endParaRPr lang="en-GB"/>
          </a:p>
        </p:txBody>
      </p:sp>
    </p:spTree>
    <p:extLst>
      <p:ext uri="{BB962C8B-B14F-4D97-AF65-F5344CB8AC3E}">
        <p14:creationId xmlns:p14="http://schemas.microsoft.com/office/powerpoint/2010/main" val="752363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5" name="Date Placeholder 4">
            <a:extLst>
              <a:ext uri="{FF2B5EF4-FFF2-40B4-BE49-F238E27FC236}">
                <a16:creationId xmlns:a16="http://schemas.microsoft.com/office/drawing/2014/main" id="{C493EF1A-3D27-7F40-A097-1BF0DB5E146E}"/>
              </a:ext>
            </a:extLst>
          </p:cNvPr>
          <p:cNvSpPr>
            <a:spLocks noGrp="1"/>
          </p:cNvSpPr>
          <p:nvPr>
            <p:ph type="dt" sz="half" idx="10"/>
          </p:nvPr>
        </p:nvSpPr>
        <p:spPr>
          <a:xfrm>
            <a:off x="4711700" y="6354535"/>
            <a:ext cx="2743200" cy="215444"/>
          </a:xfrm>
          <a:prstGeom prst="rect">
            <a:avLst/>
          </a:prstGeom>
        </p:spPr>
        <p:txBody>
          <a:bodyPr/>
          <a:lstStyle/>
          <a:p>
            <a:fld id="{CFDFFCC2-3D84-4593-AB13-4C14003EF3FB}" type="datetime1">
              <a:rPr lang="en-GB" smtClean="0"/>
              <a:t>26/06/2024</a:t>
            </a:fld>
            <a:endParaRPr lang="en-GB" dirty="0"/>
          </a:p>
        </p:txBody>
      </p:sp>
      <p:sp>
        <p:nvSpPr>
          <p:cNvPr id="7" name="Footer Placeholder 6">
            <a:extLst>
              <a:ext uri="{FF2B5EF4-FFF2-40B4-BE49-F238E27FC236}">
                <a16:creationId xmlns:a16="http://schemas.microsoft.com/office/drawing/2014/main" id="{A8342E54-CF39-2C2F-3FF2-CBE78ED05F17}"/>
              </a:ext>
            </a:extLst>
          </p:cNvPr>
          <p:cNvSpPr>
            <a:spLocks noGrp="1"/>
          </p:cNvSpPr>
          <p:nvPr>
            <p:ph type="ftr" sz="quarter" idx="11"/>
          </p:nvPr>
        </p:nvSpPr>
        <p:spPr/>
        <p:txBody>
          <a:bodyPr/>
          <a:lstStyle/>
          <a:p>
            <a:r>
              <a:rPr lang="nb-NO"/>
              <a:t>Teknologi for et bedre samfunn</a:t>
            </a:r>
            <a:endParaRPr lang="nb-NO" dirty="0"/>
          </a:p>
        </p:txBody>
      </p:sp>
      <p:sp>
        <p:nvSpPr>
          <p:cNvPr id="8" name="Slide Number Placeholder 7">
            <a:extLst>
              <a:ext uri="{FF2B5EF4-FFF2-40B4-BE49-F238E27FC236}">
                <a16:creationId xmlns:a16="http://schemas.microsoft.com/office/drawing/2014/main" id="{87F40761-3355-6DEB-69D6-B0E1A581CF88}"/>
              </a:ext>
            </a:extLst>
          </p:cNvPr>
          <p:cNvSpPr>
            <a:spLocks noGrp="1"/>
          </p:cNvSpPr>
          <p:nvPr>
            <p:ph type="sldNum" sz="quarter" idx="12"/>
          </p:nvPr>
        </p:nvSpPr>
        <p:spPr/>
        <p:txBody>
          <a:bodyPr/>
          <a:lstStyle/>
          <a:p>
            <a:fld id="{B28577EF-26A1-4248-AC55-7ADFDAB26891}" type="slidenum">
              <a:rPr lang="en-GB" smtClean="0"/>
              <a:pPr/>
              <a:t>‹#›</a:t>
            </a:fld>
            <a:endParaRPr lang="en-GB"/>
          </a:p>
        </p:txBody>
      </p:sp>
    </p:spTree>
    <p:extLst>
      <p:ext uri="{BB962C8B-B14F-4D97-AF65-F5344CB8AC3E}">
        <p14:creationId xmlns:p14="http://schemas.microsoft.com/office/powerpoint/2010/main" val="401905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73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tx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2927713" y="2828835"/>
            <a:ext cx="6336575" cy="1200329"/>
          </a:xfrm>
        </p:spPr>
        <p:txBody>
          <a:bodyPr>
            <a:noAutofit/>
          </a:bodyPr>
          <a:lstStyle>
            <a:lvl1pPr algn="ctr">
              <a:defRPr sz="3800">
                <a:solidFill>
                  <a:schemeClr val="bg1"/>
                </a:solidFill>
              </a:defRPr>
            </a:lvl1pPr>
          </a:lstStyle>
          <a:p>
            <a:r>
              <a:rPr lang="nb-NO" dirty="0"/>
              <a:t>Teknologi for et bedre samfunn</a:t>
            </a:r>
          </a:p>
        </p:txBody>
      </p:sp>
      <p:pic>
        <p:nvPicPr>
          <p:cNvPr id="4" name="Graphic 3">
            <a:extLst>
              <a:ext uri="{FF2B5EF4-FFF2-40B4-BE49-F238E27FC236}">
                <a16:creationId xmlns:a16="http://schemas.microsoft.com/office/drawing/2014/main" id="{239ACEBC-A1A4-448D-B4F4-C31DDCDD63E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Tree>
    <p:extLst>
      <p:ext uri="{BB962C8B-B14F-4D97-AF65-F5344CB8AC3E}">
        <p14:creationId xmlns:p14="http://schemas.microsoft.com/office/powerpoint/2010/main" val="69985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 med heldekkende bilde">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2CB31F07-7988-4E6E-9EB1-1E331F9F3747}"/>
              </a:ext>
            </a:extLst>
          </p:cNvPr>
          <p:cNvSpPr>
            <a:spLocks noGrp="1"/>
          </p:cNvSpPr>
          <p:nvPr>
            <p:ph type="pic" sz="quarter" idx="13"/>
          </p:nvPr>
        </p:nvSpPr>
        <p:spPr>
          <a:xfrm>
            <a:off x="0" y="0"/>
            <a:ext cx="12192000" cy="6858000"/>
          </a:xfrm>
          <a:custGeom>
            <a:avLst/>
            <a:gdLst>
              <a:gd name="connsiteX0" fmla="*/ 0 w 12192000"/>
              <a:gd name="connsiteY0" fmla="*/ 0 h 6858000"/>
              <a:gd name="connsiteX1" fmla="*/ 722471 w 12192000"/>
              <a:gd name="connsiteY1" fmla="*/ 0 h 6858000"/>
              <a:gd name="connsiteX2" fmla="*/ 722471 w 12192000"/>
              <a:gd name="connsiteY2" fmla="*/ 1299762 h 6858000"/>
              <a:gd name="connsiteX3" fmla="*/ 1813407 w 12192000"/>
              <a:gd name="connsiteY3" fmla="*/ 1299762 h 6858000"/>
              <a:gd name="connsiteX4" fmla="*/ 1813407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722471" y="0"/>
                </a:lnTo>
                <a:lnTo>
                  <a:pt x="722471" y="1299762"/>
                </a:lnTo>
                <a:lnTo>
                  <a:pt x="1813407" y="1299762"/>
                </a:lnTo>
                <a:lnTo>
                  <a:pt x="1813407" y="0"/>
                </a:lnTo>
                <a:lnTo>
                  <a:pt x="12192000" y="0"/>
                </a:lnTo>
                <a:lnTo>
                  <a:pt x="12192000" y="6858000"/>
                </a:lnTo>
                <a:lnTo>
                  <a:pt x="0" y="6858000"/>
                </a:lnTo>
                <a:close/>
              </a:path>
            </a:pathLst>
          </a:custGeom>
          <a:blipFill>
            <a:blip r:embed="rId2">
              <a:extLst>
                <a:ext uri="{28A0092B-C50C-407E-A947-70E740481C1C}">
                  <a14:useLocalDpi xmlns:a14="http://schemas.microsoft.com/office/drawing/2010/main"/>
                </a:ext>
              </a:extLst>
            </a:blip>
            <a:stretch>
              <a:fillRect/>
            </a:stretch>
          </a:blipFill>
        </p:spPr>
        <p:txBody>
          <a:bodyPr wrap="square">
            <a:noAutofit/>
          </a:bodyPr>
          <a:lstStyle>
            <a:lvl1pPr algn="ctr">
              <a:buNone/>
              <a:defRPr/>
            </a:lvl1pPr>
          </a:lstStyle>
          <a:p>
            <a:r>
              <a:rPr lang="nb-NO" dirty="0"/>
              <a:t>Klikk på ikonet for å legge til et bilde</a:t>
            </a:r>
          </a:p>
        </p:txBody>
      </p:sp>
      <p:sp>
        <p:nvSpPr>
          <p:cNvPr id="21" name="Text Placeholder 2">
            <a:extLst>
              <a:ext uri="{FF2B5EF4-FFF2-40B4-BE49-F238E27FC236}">
                <a16:creationId xmlns:a16="http://schemas.microsoft.com/office/drawing/2014/main" id="{97978271-5187-4431-9708-C927DF0F7F6D}"/>
              </a:ext>
            </a:extLst>
          </p:cNvPr>
          <p:cNvSpPr>
            <a:spLocks noGrp="1"/>
          </p:cNvSpPr>
          <p:nvPr>
            <p:ph type="body" sz="quarter" idx="20" hasCustomPrompt="1"/>
          </p:nvPr>
        </p:nvSpPr>
        <p:spPr>
          <a:xfrm>
            <a:off x="0" y="3821445"/>
            <a:ext cx="5397496" cy="2074529"/>
          </a:xfrm>
          <a:solidFill>
            <a:schemeClr val="bg1"/>
          </a:solidFill>
        </p:spPr>
        <p:txBody>
          <a:bodyPr/>
          <a:lstStyle>
            <a:lvl1pPr marL="0" indent="0">
              <a:buNone/>
              <a:defRPr/>
            </a:lvl1pPr>
          </a:lstStyle>
          <a:p>
            <a:pPr lvl="0"/>
            <a:r>
              <a:rPr lang="nb-NO" dirty="0"/>
              <a:t> </a:t>
            </a:r>
          </a:p>
        </p:txBody>
      </p:sp>
      <p:sp>
        <p:nvSpPr>
          <p:cNvPr id="3" name="Subtitle 2">
            <a:extLst>
              <a:ext uri="{FF2B5EF4-FFF2-40B4-BE49-F238E27FC236}">
                <a16:creationId xmlns:a16="http://schemas.microsoft.com/office/drawing/2014/main" id="{8637D6E0-F061-4BBC-8DBC-562373D266A8}"/>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chemeClr val="tx2"/>
                </a:solidFill>
                <a:latin typeface="+mj-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090" y="0"/>
            <a:ext cx="1096735" cy="1304666"/>
          </a:xfrm>
          <a:prstGeom prst="rect">
            <a:avLst/>
          </a:prstGeom>
        </p:spPr>
      </p:pic>
      <p:sp>
        <p:nvSpPr>
          <p:cNvPr id="22" name="Title 1">
            <a:extLst>
              <a:ext uri="{FF2B5EF4-FFF2-40B4-BE49-F238E27FC236}">
                <a16:creationId xmlns:a16="http://schemas.microsoft.com/office/drawing/2014/main" id="{45768DF2-6EBF-48BC-A321-F4FD52853E7F}"/>
              </a:ext>
            </a:extLst>
          </p:cNvPr>
          <p:cNvSpPr>
            <a:spLocks noGrp="1"/>
          </p:cNvSpPr>
          <p:nvPr>
            <p:ph type="ctrTitle" hasCustomPrompt="1"/>
          </p:nvPr>
        </p:nvSpPr>
        <p:spPr>
          <a:xfrm>
            <a:off x="720089" y="4198032"/>
            <a:ext cx="4508009" cy="533223"/>
          </a:xfrm>
          <a:solidFill>
            <a:schemeClr val="bg1"/>
          </a:solidFill>
        </p:spPr>
        <p:txBody>
          <a:bodyPr wrap="square" lIns="0" tIns="0" rIns="0" bIns="0" anchor="b">
            <a:spAutoFit/>
          </a:bodyPr>
          <a:lstStyle>
            <a:lvl1pPr algn="l">
              <a:defRPr sz="3850" b="1" spc="0" baseline="0">
                <a:solidFill>
                  <a:schemeClr val="tx2"/>
                </a:solidFill>
              </a:defRPr>
            </a:lvl1pPr>
          </a:lstStyle>
          <a:p>
            <a:r>
              <a:rPr lang="nb-NO" dirty="0"/>
              <a:t>En kort tittel</a:t>
            </a:r>
          </a:p>
        </p:txBody>
      </p:sp>
      <p:sp>
        <p:nvSpPr>
          <p:cNvPr id="8" name="Footer Placeholder 7">
            <a:extLst>
              <a:ext uri="{FF2B5EF4-FFF2-40B4-BE49-F238E27FC236}">
                <a16:creationId xmlns:a16="http://schemas.microsoft.com/office/drawing/2014/main" id="{A6023F19-6759-EB69-636C-44309C22BD02}"/>
              </a:ext>
            </a:extLst>
          </p:cNvPr>
          <p:cNvSpPr>
            <a:spLocks noGrp="1"/>
          </p:cNvSpPr>
          <p:nvPr>
            <p:ph type="ftr" sz="quarter" idx="22"/>
          </p:nvPr>
        </p:nvSpPr>
        <p:spPr/>
        <p:txBody>
          <a:bodyPr/>
          <a:lstStyle>
            <a:lvl1pPr>
              <a:defRPr>
                <a:solidFill>
                  <a:schemeClr val="tx2"/>
                </a:solidFill>
              </a:defRPr>
            </a:lvl1pPr>
          </a:lstStyle>
          <a:p>
            <a:r>
              <a:rPr lang="nb-NO"/>
              <a:t>Teknologi for et bedre samfunn</a:t>
            </a:r>
            <a:endParaRPr lang="nb-NO" dirty="0"/>
          </a:p>
        </p:txBody>
      </p:sp>
      <p:sp>
        <p:nvSpPr>
          <p:cNvPr id="10" name="Slide Number Placeholder 9">
            <a:extLst>
              <a:ext uri="{FF2B5EF4-FFF2-40B4-BE49-F238E27FC236}">
                <a16:creationId xmlns:a16="http://schemas.microsoft.com/office/drawing/2014/main" id="{6FE08D11-304F-1184-2C25-7FD7C9AA1992}"/>
              </a:ext>
            </a:extLst>
          </p:cNvPr>
          <p:cNvSpPr>
            <a:spLocks noGrp="1"/>
          </p:cNvSpPr>
          <p:nvPr>
            <p:ph type="sldNum" sz="quarter" idx="23"/>
          </p:nvPr>
        </p:nvSpPr>
        <p:spPr/>
        <p:txBody>
          <a:bodyPr/>
          <a:lstStyle>
            <a:lvl1pPr>
              <a:defRPr>
                <a:solidFill>
                  <a:schemeClr val="tx2"/>
                </a:solidFill>
              </a:defRPr>
            </a:lvl1pPr>
          </a:lstStyle>
          <a:p>
            <a:fld id="{B28577EF-26A1-4248-AC55-7ADFDAB26891}" type="slidenum">
              <a:rPr lang="en-GB" smtClean="0"/>
              <a:pPr/>
              <a:t>‹#›</a:t>
            </a:fld>
            <a:endParaRPr lang="en-GB"/>
          </a:p>
        </p:txBody>
      </p:sp>
    </p:spTree>
    <p:extLst>
      <p:ext uri="{BB962C8B-B14F-4D97-AF65-F5344CB8AC3E}">
        <p14:creationId xmlns:p14="http://schemas.microsoft.com/office/powerpoint/2010/main" val="2339586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side med bilder splittet">
    <p:spTree>
      <p:nvGrpSpPr>
        <p:cNvPr id="1" name=""/>
        <p:cNvGrpSpPr/>
        <p:nvPr/>
      </p:nvGrpSpPr>
      <p:grpSpPr>
        <a:xfrm>
          <a:off x="0" y="0"/>
          <a:ext cx="0" cy="0"/>
          <a:chOff x="0" y="0"/>
          <a:chExt cx="0" cy="0"/>
        </a:xfrm>
      </p:grpSpPr>
      <p:sp>
        <p:nvSpPr>
          <p:cNvPr id="10" name="Picture Placeholder 17">
            <a:extLst>
              <a:ext uri="{FF2B5EF4-FFF2-40B4-BE49-F238E27FC236}">
                <a16:creationId xmlns:a16="http://schemas.microsoft.com/office/drawing/2014/main" id="{EEDD0BA7-C436-7FE0-64B1-EBC49CF4FA26}"/>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a:blipFill>
            <a:blip r:embed="rId2">
              <a:extLst>
                <a:ext uri="{28A0092B-C50C-407E-A947-70E740481C1C}">
                  <a14:useLocalDpi xmlns:a14="http://schemas.microsoft.com/office/drawing/2010/main"/>
                </a:ext>
              </a:extLst>
            </a:blip>
            <a:stretch>
              <a:fillRect/>
            </a:stretch>
          </a:blipFill>
        </p:spPr>
        <p:txBody>
          <a:bodyPr wrap="square">
            <a:noAutofit/>
          </a:bodyPr>
          <a:lstStyle>
            <a:lvl1pPr>
              <a:buNone/>
              <a:defRPr/>
            </a:lvl1pPr>
          </a:lstStyle>
          <a:p>
            <a:endParaRPr lang="nb-NO" dirty="0"/>
          </a:p>
        </p:txBody>
      </p:sp>
      <p:sp>
        <p:nvSpPr>
          <p:cNvPr id="3" name="Text Placeholder 2">
            <a:extLst>
              <a:ext uri="{FF2B5EF4-FFF2-40B4-BE49-F238E27FC236}">
                <a16:creationId xmlns:a16="http://schemas.microsoft.com/office/drawing/2014/main" id="{E2091FE9-5642-447B-A657-51E61C78B318}"/>
              </a:ext>
            </a:extLst>
          </p:cNvPr>
          <p:cNvSpPr>
            <a:spLocks noGrp="1"/>
          </p:cNvSpPr>
          <p:nvPr>
            <p:ph type="body" sz="quarter" idx="20" hasCustomPrompt="1"/>
          </p:nvPr>
        </p:nvSpPr>
        <p:spPr>
          <a:xfrm>
            <a:off x="0" y="3821445"/>
            <a:ext cx="4897296" cy="2074529"/>
          </a:xfrm>
          <a:solidFill>
            <a:schemeClr val="bg1"/>
          </a:solidFill>
        </p:spPr>
        <p:txBody>
          <a:bodyPr/>
          <a:lstStyle>
            <a:lvl1pPr marL="0" indent="0">
              <a:buNone/>
              <a:defRPr/>
            </a:lvl1pPr>
          </a:lstStyle>
          <a:p>
            <a:pPr lvl="0"/>
            <a:r>
              <a:rPr lang="nb-NO" dirty="0"/>
              <a:t> </a:t>
            </a:r>
          </a:p>
        </p:txBody>
      </p:sp>
      <p:sp>
        <p:nvSpPr>
          <p:cNvPr id="12" name="Title 1">
            <a:extLst>
              <a:ext uri="{FF2B5EF4-FFF2-40B4-BE49-F238E27FC236}">
                <a16:creationId xmlns:a16="http://schemas.microsoft.com/office/drawing/2014/main" id="{C4136857-8A04-412B-B6B5-632FD407B032}"/>
              </a:ext>
            </a:extLst>
          </p:cNvPr>
          <p:cNvSpPr>
            <a:spLocks noGrp="1"/>
          </p:cNvSpPr>
          <p:nvPr>
            <p:ph type="ctrTitle" hasCustomPrompt="1"/>
          </p:nvPr>
        </p:nvSpPr>
        <p:spPr>
          <a:xfrm>
            <a:off x="720090" y="4198032"/>
            <a:ext cx="3847566" cy="533223"/>
          </a:xfrm>
          <a:solidFill>
            <a:schemeClr val="bg1"/>
          </a:solidFill>
        </p:spPr>
        <p:txBody>
          <a:bodyPr wrap="square" lIns="0" tIns="0" rIns="0" bIns="0" anchor="b">
            <a:spAutoFit/>
          </a:bodyPr>
          <a:lstStyle>
            <a:lvl1pPr algn="l">
              <a:defRPr sz="3850" b="1" spc="0" baseline="0">
                <a:solidFill>
                  <a:srgbClr val="05427C"/>
                </a:solidFill>
              </a:defRPr>
            </a:lvl1pPr>
          </a:lstStyle>
          <a:p>
            <a:r>
              <a:rPr lang="nb-NO" dirty="0"/>
              <a:t>En kort tittel</a:t>
            </a:r>
          </a:p>
        </p:txBody>
      </p:sp>
      <p:sp>
        <p:nvSpPr>
          <p:cNvPr id="13" name="Subtitle 2">
            <a:extLst>
              <a:ext uri="{FF2B5EF4-FFF2-40B4-BE49-F238E27FC236}">
                <a16:creationId xmlns:a16="http://schemas.microsoft.com/office/drawing/2014/main" id="{8EDF94FC-487E-4582-A68F-1CE82F069903}"/>
              </a:ext>
            </a:extLst>
          </p:cNvPr>
          <p:cNvSpPr>
            <a:spLocks noGrp="1"/>
          </p:cNvSpPr>
          <p:nvPr>
            <p:ph type="subTitle" idx="1"/>
          </p:nvPr>
        </p:nvSpPr>
        <p:spPr>
          <a:xfrm>
            <a:off x="720090" y="4931786"/>
            <a:ext cx="3847566" cy="676275"/>
          </a:xfrm>
          <a:prstGeom prst="rect">
            <a:avLst/>
          </a:prstGeom>
        </p:spPr>
        <p:txBody>
          <a:bodyPr lIns="0" tIns="0" rIns="0" bIns="0">
            <a:noAutofit/>
          </a:bodyPr>
          <a:lstStyle>
            <a:lvl1pPr marL="0" indent="0" algn="l">
              <a:lnSpc>
                <a:spcPct val="107000"/>
              </a:lnSpc>
              <a:spcBef>
                <a:spcPts val="0"/>
              </a:spcBef>
              <a:buNone/>
              <a:defRPr sz="2100">
                <a:solidFill>
                  <a:schemeClr val="tx2"/>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pic>
        <p:nvPicPr>
          <p:cNvPr id="9" name="Graphic 8">
            <a:extLst>
              <a:ext uri="{FF2B5EF4-FFF2-40B4-BE49-F238E27FC236}">
                <a16:creationId xmlns:a16="http://schemas.microsoft.com/office/drawing/2014/main" id="{31B4F5CB-508E-40CD-99E9-A75C5CF5181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091" y="-1"/>
            <a:ext cx="1099919" cy="1304666"/>
          </a:xfrm>
          <a:prstGeom prst="rect">
            <a:avLst/>
          </a:prstGeom>
        </p:spPr>
      </p:pic>
      <p:sp>
        <p:nvSpPr>
          <p:cNvPr id="6" name="Footer Placeholder 5">
            <a:extLst>
              <a:ext uri="{FF2B5EF4-FFF2-40B4-BE49-F238E27FC236}">
                <a16:creationId xmlns:a16="http://schemas.microsoft.com/office/drawing/2014/main" id="{8F6E4096-9A09-FBED-C1E7-FEFE02F1696E}"/>
              </a:ext>
            </a:extLst>
          </p:cNvPr>
          <p:cNvSpPr>
            <a:spLocks noGrp="1"/>
          </p:cNvSpPr>
          <p:nvPr>
            <p:ph type="ftr" sz="quarter" idx="22"/>
          </p:nvPr>
        </p:nvSpPr>
        <p:spPr/>
        <p:txBody>
          <a:bodyPr/>
          <a:lstStyle>
            <a:lvl1pPr>
              <a:defRPr>
                <a:solidFill>
                  <a:schemeClr val="bg1"/>
                </a:solidFill>
              </a:defRPr>
            </a:lvl1pPr>
          </a:lstStyle>
          <a:p>
            <a:pPr algn="r"/>
            <a:r>
              <a:rPr lang="nb-NO"/>
              <a:t>Teknologi for et bedre samfunn</a:t>
            </a:r>
            <a:endParaRPr lang="nb-NO" dirty="0"/>
          </a:p>
        </p:txBody>
      </p:sp>
      <p:sp>
        <p:nvSpPr>
          <p:cNvPr id="7" name="Slide Number Placeholder 6">
            <a:extLst>
              <a:ext uri="{FF2B5EF4-FFF2-40B4-BE49-F238E27FC236}">
                <a16:creationId xmlns:a16="http://schemas.microsoft.com/office/drawing/2014/main" id="{74F7272C-3E8B-A404-40E9-523547827B23}"/>
              </a:ext>
            </a:extLst>
          </p:cNvPr>
          <p:cNvSpPr>
            <a:spLocks noGrp="1"/>
          </p:cNvSpPr>
          <p:nvPr>
            <p:ph type="sldNum" sz="quarter" idx="23"/>
          </p:nvPr>
        </p:nvSpPr>
        <p:spPr/>
        <p:txBody>
          <a:bodyPr/>
          <a:lstStyle/>
          <a:p>
            <a:fld id="{8BBD0072-14BB-4BD4-ABEF-A76685C831B5}" type="slidenum">
              <a:rPr lang="en-GB" smtClean="0"/>
              <a:pPr/>
              <a:t>‹#›</a:t>
            </a:fld>
            <a:endParaRPr lang="en-GB" dirty="0"/>
          </a:p>
        </p:txBody>
      </p:sp>
    </p:spTree>
    <p:extLst>
      <p:ext uri="{BB962C8B-B14F-4D97-AF65-F5344CB8AC3E}">
        <p14:creationId xmlns:p14="http://schemas.microsoft.com/office/powerpoint/2010/main" val="1983850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 med heldekkende bilde">
    <p:bg>
      <p:bgPr>
        <a:solidFill>
          <a:schemeClr val="bg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58B97A22-7072-4F9B-9DE7-1E83A7AB9B75}"/>
              </a:ext>
            </a:extLst>
          </p:cNvPr>
          <p:cNvSpPr>
            <a:spLocks noGrp="1"/>
          </p:cNvSpPr>
          <p:nvPr>
            <p:ph type="pic" sz="quarter" idx="13"/>
          </p:nvPr>
        </p:nvSpPr>
        <p:spPr>
          <a:xfrm>
            <a:off x="0" y="0"/>
            <a:ext cx="12192000" cy="6858000"/>
          </a:xfrm>
          <a:custGeom>
            <a:avLst/>
            <a:gdLst>
              <a:gd name="connsiteX0" fmla="*/ 0 w 12192000"/>
              <a:gd name="connsiteY0" fmla="*/ 0 h 6858000"/>
              <a:gd name="connsiteX1" fmla="*/ 722471 w 12192000"/>
              <a:gd name="connsiteY1" fmla="*/ 0 h 6858000"/>
              <a:gd name="connsiteX2" fmla="*/ 722471 w 12192000"/>
              <a:gd name="connsiteY2" fmla="*/ 1299762 h 6858000"/>
              <a:gd name="connsiteX3" fmla="*/ 1813407 w 12192000"/>
              <a:gd name="connsiteY3" fmla="*/ 1299762 h 6858000"/>
              <a:gd name="connsiteX4" fmla="*/ 1813407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722471" y="0"/>
                </a:lnTo>
                <a:lnTo>
                  <a:pt x="722471" y="1299762"/>
                </a:lnTo>
                <a:lnTo>
                  <a:pt x="1813407" y="1299762"/>
                </a:lnTo>
                <a:lnTo>
                  <a:pt x="1813407" y="0"/>
                </a:lnTo>
                <a:lnTo>
                  <a:pt x="12192000" y="0"/>
                </a:lnTo>
                <a:lnTo>
                  <a:pt x="12192000" y="6858000"/>
                </a:lnTo>
                <a:lnTo>
                  <a:pt x="0" y="6858000"/>
                </a:lnTo>
                <a:close/>
              </a:path>
            </a:pathLst>
          </a:custGeom>
          <a:blipFill>
            <a:blip r:embed="rId2">
              <a:extLst>
                <a:ext uri="{28A0092B-C50C-407E-A947-70E740481C1C}">
                  <a14:useLocalDpi xmlns:a14="http://schemas.microsoft.com/office/drawing/2010/main"/>
                </a:ext>
              </a:extLst>
            </a:blip>
            <a:stretch>
              <a:fillRect/>
            </a:stretch>
          </a:blipFill>
        </p:spPr>
        <p:txBody>
          <a:bodyPr wrap="square">
            <a:noAutofit/>
          </a:bodyPr>
          <a:lstStyle>
            <a:lvl1pPr algn="ctr">
              <a:buNone/>
              <a:defRPr/>
            </a:lvl1pPr>
          </a:lstStyle>
          <a:p>
            <a:r>
              <a:rPr lang="nb-NO" dirty="0"/>
              <a:t>Klikk på ikonet for å legge til et bilde</a:t>
            </a:r>
          </a:p>
        </p:txBody>
      </p:sp>
      <p:sp>
        <p:nvSpPr>
          <p:cNvPr id="21" name="Text Placeholder 2">
            <a:extLst>
              <a:ext uri="{FF2B5EF4-FFF2-40B4-BE49-F238E27FC236}">
                <a16:creationId xmlns:a16="http://schemas.microsoft.com/office/drawing/2014/main" id="{97978271-5187-4431-9708-C927DF0F7F6D}"/>
              </a:ext>
            </a:extLst>
          </p:cNvPr>
          <p:cNvSpPr>
            <a:spLocks noGrp="1"/>
          </p:cNvSpPr>
          <p:nvPr>
            <p:ph type="body" sz="quarter" idx="20" hasCustomPrompt="1"/>
          </p:nvPr>
        </p:nvSpPr>
        <p:spPr>
          <a:xfrm>
            <a:off x="0" y="3821445"/>
            <a:ext cx="5397496" cy="2074529"/>
          </a:xfrm>
          <a:solidFill>
            <a:schemeClr val="bg1"/>
          </a:solidFill>
        </p:spPr>
        <p:txBody>
          <a:bodyPr/>
          <a:lstStyle>
            <a:lvl1pPr marL="0" indent="0">
              <a:buNone/>
              <a:defRPr/>
            </a:lvl1pPr>
          </a:lstStyle>
          <a:p>
            <a:pPr lvl="0"/>
            <a:r>
              <a:rPr lang="nb-NO" dirty="0"/>
              <a:t> </a:t>
            </a:r>
          </a:p>
        </p:txBody>
      </p:sp>
      <p:sp>
        <p:nvSpPr>
          <p:cNvPr id="3" name="Subtitle 2">
            <a:extLst>
              <a:ext uri="{FF2B5EF4-FFF2-40B4-BE49-F238E27FC236}">
                <a16:creationId xmlns:a16="http://schemas.microsoft.com/office/drawing/2014/main" id="{8637D6E0-F061-4BBC-8DBC-562373D266A8}"/>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chemeClr val="tx2"/>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22" name="Title 1">
            <a:extLst>
              <a:ext uri="{FF2B5EF4-FFF2-40B4-BE49-F238E27FC236}">
                <a16:creationId xmlns:a16="http://schemas.microsoft.com/office/drawing/2014/main" id="{45768DF2-6EBF-48BC-A321-F4FD52853E7F}"/>
              </a:ext>
            </a:extLst>
          </p:cNvPr>
          <p:cNvSpPr>
            <a:spLocks noGrp="1"/>
          </p:cNvSpPr>
          <p:nvPr>
            <p:ph type="ctrTitle" hasCustomPrompt="1"/>
          </p:nvPr>
        </p:nvSpPr>
        <p:spPr>
          <a:xfrm>
            <a:off x="720089" y="4198032"/>
            <a:ext cx="4508009" cy="533223"/>
          </a:xfrm>
          <a:solidFill>
            <a:schemeClr val="bg1"/>
          </a:solidFill>
        </p:spPr>
        <p:txBody>
          <a:bodyPr wrap="square" lIns="0" tIns="0" rIns="0" bIns="0" anchor="b">
            <a:spAutoFit/>
          </a:bodyPr>
          <a:lstStyle>
            <a:lvl1pPr algn="l">
              <a:defRPr sz="3850" b="1" spc="0" baseline="0">
                <a:solidFill>
                  <a:schemeClr val="tx2"/>
                </a:solidFill>
              </a:defRPr>
            </a:lvl1pPr>
          </a:lstStyle>
          <a:p>
            <a:r>
              <a:rPr lang="nb-NO" dirty="0"/>
              <a:t>En kort tittel</a:t>
            </a:r>
          </a:p>
        </p:txBody>
      </p:sp>
      <p:pic>
        <p:nvPicPr>
          <p:cNvPr id="10" name="Graphic 9">
            <a:extLst>
              <a:ext uri="{FF2B5EF4-FFF2-40B4-BE49-F238E27FC236}">
                <a16:creationId xmlns:a16="http://schemas.microsoft.com/office/drawing/2014/main" id="{0597384E-57FD-4F04-8C50-6AF0A2BD8C6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091" y="-1"/>
            <a:ext cx="1099919" cy="1304666"/>
          </a:xfrm>
          <a:prstGeom prst="rect">
            <a:avLst/>
          </a:prstGeom>
        </p:spPr>
      </p:pic>
      <p:sp>
        <p:nvSpPr>
          <p:cNvPr id="6" name="Footer Placeholder 5">
            <a:extLst>
              <a:ext uri="{FF2B5EF4-FFF2-40B4-BE49-F238E27FC236}">
                <a16:creationId xmlns:a16="http://schemas.microsoft.com/office/drawing/2014/main" id="{9FA8D0D5-4142-8923-1F30-87F81C50F26A}"/>
              </a:ext>
            </a:extLst>
          </p:cNvPr>
          <p:cNvSpPr>
            <a:spLocks noGrp="1"/>
          </p:cNvSpPr>
          <p:nvPr>
            <p:ph type="ftr" sz="quarter" idx="22"/>
          </p:nvPr>
        </p:nvSpPr>
        <p:spPr/>
        <p:txBody>
          <a:bodyPr/>
          <a:lstStyle>
            <a:lvl1pPr>
              <a:defRPr>
                <a:solidFill>
                  <a:schemeClr val="bg1"/>
                </a:solidFill>
              </a:defRPr>
            </a:lvl1pPr>
          </a:lstStyle>
          <a:p>
            <a:pPr algn="r"/>
            <a:r>
              <a:rPr lang="nb-NO"/>
              <a:t>Teknologi for et bedre samfunn</a:t>
            </a:r>
            <a:endParaRPr lang="nb-NO" dirty="0"/>
          </a:p>
        </p:txBody>
      </p:sp>
      <p:sp>
        <p:nvSpPr>
          <p:cNvPr id="8" name="Slide Number Placeholder 7">
            <a:extLst>
              <a:ext uri="{FF2B5EF4-FFF2-40B4-BE49-F238E27FC236}">
                <a16:creationId xmlns:a16="http://schemas.microsoft.com/office/drawing/2014/main" id="{F6C80863-452E-DDE6-E33A-5291D515F20B}"/>
              </a:ext>
            </a:extLst>
          </p:cNvPr>
          <p:cNvSpPr>
            <a:spLocks noGrp="1"/>
          </p:cNvSpPr>
          <p:nvPr>
            <p:ph type="sldNum" sz="quarter" idx="23"/>
          </p:nvPr>
        </p:nvSpPr>
        <p:spPr/>
        <p:txBody>
          <a:bodyPr/>
          <a:lstStyle/>
          <a:p>
            <a:fld id="{8BBD0072-14BB-4BD4-ABEF-A76685C831B5}" type="slidenum">
              <a:rPr lang="en-GB" smtClean="0"/>
              <a:pPr/>
              <a:t>‹#›</a:t>
            </a:fld>
            <a:endParaRPr lang="en-GB" dirty="0"/>
          </a:p>
        </p:txBody>
      </p:sp>
    </p:spTree>
    <p:extLst>
      <p:ext uri="{BB962C8B-B14F-4D97-AF65-F5344CB8AC3E}">
        <p14:creationId xmlns:p14="http://schemas.microsoft.com/office/powerpoint/2010/main" val="2098187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 med heldekkende video">
    <p:bg>
      <p:bgPr>
        <a:solidFill>
          <a:schemeClr val="bg1"/>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9411C7D4-48C4-4B82-9272-C825344475C8}"/>
              </a:ext>
            </a:extLst>
          </p:cNvPr>
          <p:cNvSpPr>
            <a:spLocks noGrp="1"/>
          </p:cNvSpPr>
          <p:nvPr>
            <p:ph type="media" sz="quarter" idx="14"/>
          </p:nvPr>
        </p:nvSpPr>
        <p:spPr>
          <a:xfrm>
            <a:off x="0" y="-1"/>
            <a:ext cx="12192000" cy="6858000"/>
          </a:xfrm>
        </p:spPr>
        <p:txBody>
          <a:bodyPr/>
          <a:lstStyle>
            <a:lvl1pPr>
              <a:defRPr>
                <a:solidFill>
                  <a:schemeClr val="tx2"/>
                </a:solidFill>
              </a:defRPr>
            </a:lvl1pPr>
          </a:lstStyle>
          <a:p>
            <a:endParaRPr lang="en-US"/>
          </a:p>
        </p:txBody>
      </p:sp>
      <p:pic>
        <p:nvPicPr>
          <p:cNvPr id="9" name="Graphic 8">
            <a:extLst>
              <a:ext uri="{FF2B5EF4-FFF2-40B4-BE49-F238E27FC236}">
                <a16:creationId xmlns:a16="http://schemas.microsoft.com/office/drawing/2014/main" id="{B691721E-7EAA-4CAE-8AD6-46313E87B52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0091" y="-1"/>
            <a:ext cx="1099919" cy="1304666"/>
          </a:xfrm>
          <a:prstGeom prst="rect">
            <a:avLst/>
          </a:prstGeom>
        </p:spPr>
      </p:pic>
      <p:sp>
        <p:nvSpPr>
          <p:cNvPr id="10" name="Text Placeholder 2">
            <a:extLst>
              <a:ext uri="{FF2B5EF4-FFF2-40B4-BE49-F238E27FC236}">
                <a16:creationId xmlns:a16="http://schemas.microsoft.com/office/drawing/2014/main" id="{A0E397CE-3BE9-4B6D-A6CA-DA7C6931A237}"/>
              </a:ext>
            </a:extLst>
          </p:cNvPr>
          <p:cNvSpPr>
            <a:spLocks noGrp="1"/>
          </p:cNvSpPr>
          <p:nvPr>
            <p:ph type="body" sz="quarter" idx="20" hasCustomPrompt="1"/>
          </p:nvPr>
        </p:nvSpPr>
        <p:spPr>
          <a:xfrm>
            <a:off x="0" y="3821445"/>
            <a:ext cx="5397496" cy="2074529"/>
          </a:xfrm>
          <a:solidFill>
            <a:schemeClr val="bg1"/>
          </a:solidFill>
        </p:spPr>
        <p:txBody>
          <a:bodyPr/>
          <a:lstStyle>
            <a:lvl1pPr marL="0" indent="0">
              <a:buNone/>
              <a:defRPr/>
            </a:lvl1pPr>
          </a:lstStyle>
          <a:p>
            <a:pPr lvl="0"/>
            <a:r>
              <a:rPr lang="nb-NO" dirty="0"/>
              <a:t> </a:t>
            </a:r>
          </a:p>
        </p:txBody>
      </p:sp>
      <p:sp>
        <p:nvSpPr>
          <p:cNvPr id="11" name="Subtitle 2">
            <a:extLst>
              <a:ext uri="{FF2B5EF4-FFF2-40B4-BE49-F238E27FC236}">
                <a16:creationId xmlns:a16="http://schemas.microsoft.com/office/drawing/2014/main" id="{C48FCAF9-0444-4E65-BC4B-318753FE8C19}"/>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chemeClr val="tx2"/>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2" name="Title 1">
            <a:extLst>
              <a:ext uri="{FF2B5EF4-FFF2-40B4-BE49-F238E27FC236}">
                <a16:creationId xmlns:a16="http://schemas.microsoft.com/office/drawing/2014/main" id="{2228278C-DF93-4814-8B34-D031DEE1A188}"/>
              </a:ext>
            </a:extLst>
          </p:cNvPr>
          <p:cNvSpPr>
            <a:spLocks noGrp="1"/>
          </p:cNvSpPr>
          <p:nvPr>
            <p:ph type="ctrTitle" hasCustomPrompt="1"/>
          </p:nvPr>
        </p:nvSpPr>
        <p:spPr>
          <a:xfrm>
            <a:off x="720089" y="4198032"/>
            <a:ext cx="4508009" cy="533223"/>
          </a:xfrm>
          <a:solidFill>
            <a:schemeClr val="bg1"/>
          </a:solidFill>
        </p:spPr>
        <p:txBody>
          <a:bodyPr wrap="square" lIns="0" tIns="0" rIns="0" bIns="0" anchor="b">
            <a:spAutoFit/>
          </a:bodyPr>
          <a:lstStyle>
            <a:lvl1pPr algn="l">
              <a:defRPr sz="3850" b="1" spc="0" baseline="0">
                <a:solidFill>
                  <a:schemeClr val="tx2"/>
                </a:solidFill>
              </a:defRPr>
            </a:lvl1pPr>
          </a:lstStyle>
          <a:p>
            <a:r>
              <a:rPr lang="nb-NO" dirty="0"/>
              <a:t>En kort tittel</a:t>
            </a:r>
          </a:p>
        </p:txBody>
      </p:sp>
      <p:sp>
        <p:nvSpPr>
          <p:cNvPr id="4" name="Footer Placeholder 3">
            <a:extLst>
              <a:ext uri="{FF2B5EF4-FFF2-40B4-BE49-F238E27FC236}">
                <a16:creationId xmlns:a16="http://schemas.microsoft.com/office/drawing/2014/main" id="{C0EB83B5-5908-DF89-41BA-94832817B52E}"/>
              </a:ext>
            </a:extLst>
          </p:cNvPr>
          <p:cNvSpPr>
            <a:spLocks noGrp="1"/>
          </p:cNvSpPr>
          <p:nvPr>
            <p:ph type="ftr" sz="quarter" idx="22"/>
          </p:nvPr>
        </p:nvSpPr>
        <p:spPr/>
        <p:txBody>
          <a:bodyPr/>
          <a:lstStyle/>
          <a:p>
            <a:pPr algn="r"/>
            <a:r>
              <a:rPr lang="nb-NO"/>
              <a:t>Teknologi for et bedre samfunn</a:t>
            </a:r>
            <a:endParaRPr lang="nb-NO" dirty="0"/>
          </a:p>
        </p:txBody>
      </p:sp>
      <p:sp>
        <p:nvSpPr>
          <p:cNvPr id="7" name="Slide Number Placeholder 6">
            <a:extLst>
              <a:ext uri="{FF2B5EF4-FFF2-40B4-BE49-F238E27FC236}">
                <a16:creationId xmlns:a16="http://schemas.microsoft.com/office/drawing/2014/main" id="{2E0DDAD6-7EED-2A79-0861-380A9D499F5E}"/>
              </a:ext>
            </a:extLst>
          </p:cNvPr>
          <p:cNvSpPr>
            <a:spLocks noGrp="1"/>
          </p:cNvSpPr>
          <p:nvPr>
            <p:ph type="sldNum" sz="quarter" idx="23"/>
          </p:nvPr>
        </p:nvSpPr>
        <p:spPr/>
        <p:txBody>
          <a:bodyPr/>
          <a:lstStyle/>
          <a:p>
            <a:fld id="{8BBD0072-14BB-4BD4-ABEF-A76685C831B5}" type="slidenum">
              <a:rPr lang="en-GB" smtClean="0"/>
              <a:pPr/>
              <a:t>‹#›</a:t>
            </a:fld>
            <a:endParaRPr lang="en-GB" dirty="0"/>
          </a:p>
        </p:txBody>
      </p:sp>
    </p:spTree>
    <p:extLst>
      <p:ext uri="{BB962C8B-B14F-4D97-AF65-F5344CB8AC3E}">
        <p14:creationId xmlns:p14="http://schemas.microsoft.com/office/powerpoint/2010/main" val="3224551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5" y="379964"/>
            <a:ext cx="9369266" cy="1051168"/>
          </a:xfrm>
        </p:spPr>
        <p:txBody>
          <a:bodyPr/>
          <a:lstStyle>
            <a:lvl1pPr>
              <a:defRPr/>
            </a:lvl1pPr>
          </a:lstStyle>
          <a:p>
            <a:r>
              <a:rPr lang="nb-NO"/>
              <a:t>Klikk for å redigere tittelstil</a:t>
            </a:r>
            <a:endParaRPr lang="nb-NO" dirty="0"/>
          </a:p>
        </p:txBody>
      </p:sp>
      <p:sp>
        <p:nvSpPr>
          <p:cNvPr id="7" name="Text Placeholder 6">
            <a:extLst>
              <a:ext uri="{FF2B5EF4-FFF2-40B4-BE49-F238E27FC236}">
                <a16:creationId xmlns:a16="http://schemas.microsoft.com/office/drawing/2014/main" id="{8F04DE89-81A4-4BB5-B6A8-37F48E1E59EE}"/>
              </a:ext>
            </a:extLst>
          </p:cNvPr>
          <p:cNvSpPr>
            <a:spLocks noGrp="1"/>
          </p:cNvSpPr>
          <p:nvPr>
            <p:ph type="body" sz="quarter" idx="12"/>
          </p:nvPr>
        </p:nvSpPr>
        <p:spPr>
          <a:xfrm>
            <a:off x="758189" y="2259018"/>
            <a:ext cx="10713721" cy="3910012"/>
          </a:xfrm>
          <a:prstGeom prst="rect">
            <a:avLst/>
          </a:prstGeom>
        </p:spPr>
        <p:txBody>
          <a:bodyPr lIns="0" tIns="0" rIns="0" bIns="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Date Placeholder 2">
            <a:extLst>
              <a:ext uri="{FF2B5EF4-FFF2-40B4-BE49-F238E27FC236}">
                <a16:creationId xmlns:a16="http://schemas.microsoft.com/office/drawing/2014/main" id="{203F8D64-F93E-F455-32CE-3A57D80E9D70}"/>
              </a:ext>
            </a:extLst>
          </p:cNvPr>
          <p:cNvSpPr>
            <a:spLocks noGrp="1"/>
          </p:cNvSpPr>
          <p:nvPr>
            <p:ph type="dt" sz="half" idx="13"/>
          </p:nvPr>
        </p:nvSpPr>
        <p:spPr/>
        <p:txBody>
          <a:bodyPr/>
          <a:lstStyle/>
          <a:p>
            <a:fld id="{93967094-01B1-45D1-9944-31A2A162C8C6}" type="datetime1">
              <a:rPr lang="en-GB" smtClean="0"/>
              <a:t>26/06/2024</a:t>
            </a:fld>
            <a:endParaRPr lang="en-GB" dirty="0"/>
          </a:p>
        </p:txBody>
      </p:sp>
      <p:sp>
        <p:nvSpPr>
          <p:cNvPr id="4" name="Footer Placeholder 3">
            <a:extLst>
              <a:ext uri="{FF2B5EF4-FFF2-40B4-BE49-F238E27FC236}">
                <a16:creationId xmlns:a16="http://schemas.microsoft.com/office/drawing/2014/main" id="{4FFE5EF0-15AE-3421-AC6F-1ADC80407060}"/>
              </a:ext>
            </a:extLst>
          </p:cNvPr>
          <p:cNvSpPr>
            <a:spLocks noGrp="1"/>
          </p:cNvSpPr>
          <p:nvPr>
            <p:ph type="ftr" sz="quarter" idx="14"/>
          </p:nvPr>
        </p:nvSpPr>
        <p:spPr/>
        <p:txBody>
          <a:bodyPr/>
          <a:lstStyle/>
          <a:p>
            <a:pPr algn="r"/>
            <a:r>
              <a:rPr lang="nb-NO"/>
              <a:t>Teknologi for et bedre samfunn</a:t>
            </a:r>
            <a:endParaRPr lang="nb-NO" dirty="0"/>
          </a:p>
        </p:txBody>
      </p:sp>
      <p:sp>
        <p:nvSpPr>
          <p:cNvPr id="5" name="Slide Number Placeholder 4">
            <a:extLst>
              <a:ext uri="{FF2B5EF4-FFF2-40B4-BE49-F238E27FC236}">
                <a16:creationId xmlns:a16="http://schemas.microsoft.com/office/drawing/2014/main" id="{E0298708-0E76-B8DB-8A03-D4F4C16072A8}"/>
              </a:ext>
            </a:extLst>
          </p:cNvPr>
          <p:cNvSpPr>
            <a:spLocks noGrp="1"/>
          </p:cNvSpPr>
          <p:nvPr>
            <p:ph type="sldNum" sz="quarter" idx="15"/>
          </p:nvPr>
        </p:nvSpPr>
        <p:spPr/>
        <p:txBody>
          <a:bodyPr/>
          <a:lstStyle/>
          <a:p>
            <a:fld id="{8BBD0072-14BB-4BD4-ABEF-A76685C831B5}" type="slidenum">
              <a:rPr lang="en-GB" smtClean="0"/>
              <a:pPr/>
              <a:t>‹#›</a:t>
            </a:fld>
            <a:endParaRPr lang="en-GB" dirty="0"/>
          </a:p>
        </p:txBody>
      </p:sp>
    </p:spTree>
    <p:extLst>
      <p:ext uri="{BB962C8B-B14F-4D97-AF65-F5344CB8AC3E}">
        <p14:creationId xmlns:p14="http://schemas.microsoft.com/office/powerpoint/2010/main" val="2017783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5" y="379964"/>
            <a:ext cx="9369266" cy="1051168"/>
          </a:xfrm>
        </p:spPr>
        <p:txBody>
          <a:bodyPr/>
          <a:lstStyle>
            <a:lvl1pPr>
              <a:defRPr/>
            </a:lvl1pPr>
          </a:lstStyle>
          <a:p>
            <a:r>
              <a:rPr lang="nb-NO"/>
              <a:t>Klikk for å redigere tittelstil</a:t>
            </a:r>
            <a:endParaRPr lang="nb-NO" dirty="0"/>
          </a:p>
        </p:txBody>
      </p:sp>
      <p:sp>
        <p:nvSpPr>
          <p:cNvPr id="3" name="Date Placeholder 2">
            <a:extLst>
              <a:ext uri="{FF2B5EF4-FFF2-40B4-BE49-F238E27FC236}">
                <a16:creationId xmlns:a16="http://schemas.microsoft.com/office/drawing/2014/main" id="{203F8D64-F93E-F455-32CE-3A57D80E9D70}"/>
              </a:ext>
            </a:extLst>
          </p:cNvPr>
          <p:cNvSpPr>
            <a:spLocks noGrp="1"/>
          </p:cNvSpPr>
          <p:nvPr>
            <p:ph type="dt" sz="half" idx="13"/>
          </p:nvPr>
        </p:nvSpPr>
        <p:spPr/>
        <p:txBody>
          <a:bodyPr/>
          <a:lstStyle/>
          <a:p>
            <a:fld id="{93967094-01B1-45D1-9944-31A2A162C8C6}" type="datetime1">
              <a:rPr lang="en-GB" smtClean="0"/>
              <a:t>26/06/2024</a:t>
            </a:fld>
            <a:endParaRPr lang="en-GB" dirty="0"/>
          </a:p>
        </p:txBody>
      </p:sp>
      <p:sp>
        <p:nvSpPr>
          <p:cNvPr id="4" name="Footer Placeholder 3">
            <a:extLst>
              <a:ext uri="{FF2B5EF4-FFF2-40B4-BE49-F238E27FC236}">
                <a16:creationId xmlns:a16="http://schemas.microsoft.com/office/drawing/2014/main" id="{4FFE5EF0-15AE-3421-AC6F-1ADC80407060}"/>
              </a:ext>
            </a:extLst>
          </p:cNvPr>
          <p:cNvSpPr>
            <a:spLocks noGrp="1"/>
          </p:cNvSpPr>
          <p:nvPr>
            <p:ph type="ftr" sz="quarter" idx="14"/>
          </p:nvPr>
        </p:nvSpPr>
        <p:spPr/>
        <p:txBody>
          <a:bodyPr/>
          <a:lstStyle/>
          <a:p>
            <a:pPr algn="r"/>
            <a:r>
              <a:rPr lang="nb-NO"/>
              <a:t>Teknologi for et bedre samfunn</a:t>
            </a:r>
            <a:endParaRPr lang="nb-NO" dirty="0"/>
          </a:p>
        </p:txBody>
      </p:sp>
      <p:sp>
        <p:nvSpPr>
          <p:cNvPr id="5" name="Slide Number Placeholder 4">
            <a:extLst>
              <a:ext uri="{FF2B5EF4-FFF2-40B4-BE49-F238E27FC236}">
                <a16:creationId xmlns:a16="http://schemas.microsoft.com/office/drawing/2014/main" id="{E0298708-0E76-B8DB-8A03-D4F4C16072A8}"/>
              </a:ext>
            </a:extLst>
          </p:cNvPr>
          <p:cNvSpPr>
            <a:spLocks noGrp="1"/>
          </p:cNvSpPr>
          <p:nvPr>
            <p:ph type="sldNum" sz="quarter" idx="15"/>
          </p:nvPr>
        </p:nvSpPr>
        <p:spPr/>
        <p:txBody>
          <a:bodyPr/>
          <a:lstStyle/>
          <a:p>
            <a:fld id="{8BBD0072-14BB-4BD4-ABEF-A76685C831B5}" type="slidenum">
              <a:rPr lang="en-GB" smtClean="0"/>
              <a:pPr/>
              <a:t>‹#›</a:t>
            </a:fld>
            <a:endParaRPr lang="en-GB" dirty="0"/>
          </a:p>
        </p:txBody>
      </p:sp>
      <p:sp>
        <p:nvSpPr>
          <p:cNvPr id="8" name="Content Placeholder 2">
            <a:extLst>
              <a:ext uri="{FF2B5EF4-FFF2-40B4-BE49-F238E27FC236}">
                <a16:creationId xmlns:a16="http://schemas.microsoft.com/office/drawing/2014/main" id="{D08FDB28-774C-23CB-1CC9-933DDC719F92}"/>
              </a:ext>
            </a:extLst>
          </p:cNvPr>
          <p:cNvSpPr>
            <a:spLocks noGrp="1"/>
          </p:cNvSpPr>
          <p:nvPr>
            <p:ph idx="1"/>
          </p:nvPr>
        </p:nvSpPr>
        <p:spPr>
          <a:xfrm>
            <a:off x="758189" y="2259018"/>
            <a:ext cx="10713721" cy="3910012"/>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372416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1F1D6E9-D703-4F0F-B724-E992F395E6EB}"/>
              </a:ext>
            </a:extLst>
          </p:cNvPr>
          <p:cNvSpPr>
            <a:spLocks noGrp="1"/>
          </p:cNvSpPr>
          <p:nvPr>
            <p:ph type="pic" sz="quarter" idx="13"/>
          </p:nvPr>
        </p:nvSpPr>
        <p:spPr>
          <a:xfrm>
            <a:off x="7329488" y="0"/>
            <a:ext cx="4862512" cy="6858000"/>
          </a:xfrm>
        </p:spPr>
        <p:txBody>
          <a:bodyPr/>
          <a:lstStyle>
            <a:lvl1pPr>
              <a:buNone/>
              <a:defRPr/>
            </a:lvl1pPr>
          </a:lstStyle>
          <a:p>
            <a:r>
              <a:rPr lang="nb-NO"/>
              <a:t>Klikk på ikonet for å legge til et bilde</a:t>
            </a:r>
            <a:endParaRPr lang="nb-NO" dirty="0"/>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5" y="379964"/>
            <a:ext cx="4031018" cy="1051168"/>
          </a:xfrm>
        </p:spPr>
        <p:txBody>
          <a:bodyPr/>
          <a:lstStyle>
            <a:lvl1pPr>
              <a:defRPr/>
            </a:lvl1pPr>
          </a:lstStyle>
          <a:p>
            <a:r>
              <a:rPr lang="nb-NO" dirty="0"/>
              <a:t>Klikk for å redigere tittelstil</a:t>
            </a:r>
          </a:p>
        </p:txBody>
      </p:sp>
      <p:sp>
        <p:nvSpPr>
          <p:cNvPr id="3" name="Content Placeholder 2">
            <a:extLst>
              <a:ext uri="{FF2B5EF4-FFF2-40B4-BE49-F238E27FC236}">
                <a16:creationId xmlns:a16="http://schemas.microsoft.com/office/drawing/2014/main" id="{0D93E16A-6125-4B01-9B97-3CA53DFF61AB}"/>
              </a:ext>
            </a:extLst>
          </p:cNvPr>
          <p:cNvSpPr>
            <a:spLocks noGrp="1"/>
          </p:cNvSpPr>
          <p:nvPr>
            <p:ph idx="1"/>
          </p:nvPr>
        </p:nvSpPr>
        <p:spPr>
          <a:xfrm>
            <a:off x="758190" y="2259018"/>
            <a:ext cx="5375472" cy="3910012"/>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Slide Number Placeholder 5">
            <a:extLst>
              <a:ext uri="{FF2B5EF4-FFF2-40B4-BE49-F238E27FC236}">
                <a16:creationId xmlns:a16="http://schemas.microsoft.com/office/drawing/2014/main" id="{5C7DF1C5-A62B-48F2-8482-9AFA5987E96B}"/>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sp>
        <p:nvSpPr>
          <p:cNvPr id="4" name="Date Placeholder 3">
            <a:extLst>
              <a:ext uri="{FF2B5EF4-FFF2-40B4-BE49-F238E27FC236}">
                <a16:creationId xmlns:a16="http://schemas.microsoft.com/office/drawing/2014/main" id="{D8384D90-5C07-187A-A1B0-2BE2AA4E3B13}"/>
              </a:ext>
            </a:extLst>
          </p:cNvPr>
          <p:cNvSpPr>
            <a:spLocks noGrp="1"/>
          </p:cNvSpPr>
          <p:nvPr>
            <p:ph type="dt" sz="half" idx="14"/>
          </p:nvPr>
        </p:nvSpPr>
        <p:spPr/>
        <p:txBody>
          <a:bodyPr/>
          <a:lstStyle/>
          <a:p>
            <a:fld id="{CBBDFA00-7788-447A-B334-FA68055BE64D}" type="datetime1">
              <a:rPr lang="en-GB" smtClean="0"/>
              <a:t>26/06/2024</a:t>
            </a:fld>
            <a:endParaRPr lang="en-GB" dirty="0"/>
          </a:p>
        </p:txBody>
      </p:sp>
      <p:sp>
        <p:nvSpPr>
          <p:cNvPr id="5" name="Footer Placeholder 4">
            <a:extLst>
              <a:ext uri="{FF2B5EF4-FFF2-40B4-BE49-F238E27FC236}">
                <a16:creationId xmlns:a16="http://schemas.microsoft.com/office/drawing/2014/main" id="{D03A824F-C3C0-D97F-72E5-E9754DEF17F3}"/>
              </a:ext>
            </a:extLst>
          </p:cNvPr>
          <p:cNvSpPr>
            <a:spLocks noGrp="1"/>
          </p:cNvSpPr>
          <p:nvPr>
            <p:ph type="ftr" sz="quarter" idx="15"/>
          </p:nvPr>
        </p:nvSpPr>
        <p:spPr/>
        <p:txBody>
          <a:bodyPr/>
          <a:lstStyle/>
          <a:p>
            <a:pPr algn="r"/>
            <a:r>
              <a:rPr lang="nb-NO"/>
              <a:t>Teknologi for et bedre samfunn</a:t>
            </a:r>
            <a:endParaRPr lang="nb-NO" dirty="0"/>
          </a:p>
        </p:txBody>
      </p:sp>
    </p:spTree>
    <p:extLst>
      <p:ext uri="{BB962C8B-B14F-4D97-AF65-F5344CB8AC3E}">
        <p14:creationId xmlns:p14="http://schemas.microsoft.com/office/powerpoint/2010/main" val="545532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og tekst i to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hasCustomPrompt="1"/>
          </p:nvPr>
        </p:nvSpPr>
        <p:spPr>
          <a:xfrm>
            <a:off x="758190" y="2259018"/>
            <a:ext cx="5149124" cy="39100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2">
            <a:extLst>
              <a:ext uri="{FF2B5EF4-FFF2-40B4-BE49-F238E27FC236}">
                <a16:creationId xmlns:a16="http://schemas.microsoft.com/office/drawing/2014/main" id="{929123D7-9B88-424A-A714-A5F0D0690309}"/>
              </a:ext>
            </a:extLst>
          </p:cNvPr>
          <p:cNvSpPr>
            <a:spLocks noGrp="1"/>
          </p:cNvSpPr>
          <p:nvPr>
            <p:ph idx="14" hasCustomPrompt="1"/>
          </p:nvPr>
        </p:nvSpPr>
        <p:spPr>
          <a:xfrm>
            <a:off x="6360884" y="2259018"/>
            <a:ext cx="5149125" cy="39100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8" name="Slide Number Placeholder 5">
            <a:extLst>
              <a:ext uri="{FF2B5EF4-FFF2-40B4-BE49-F238E27FC236}">
                <a16:creationId xmlns:a16="http://schemas.microsoft.com/office/drawing/2014/main" id="{55B705F1-BD8F-4927-980D-9E3C23775A55}"/>
              </a:ext>
            </a:extLst>
          </p:cNvPr>
          <p:cNvSpPr>
            <a:spLocks noGrp="1"/>
          </p:cNvSpPr>
          <p:nvPr>
            <p:ph type="sldNum" sz="quarter" idx="12"/>
          </p:nvPr>
        </p:nvSpPr>
        <p:spPr>
          <a:xfrm>
            <a:off x="720090" y="6354535"/>
            <a:ext cx="3424012" cy="215444"/>
          </a:xfrm>
          <a:prstGeom prst="rect">
            <a:avLst/>
          </a:prstGeom>
        </p:spPr>
        <p:txBody>
          <a:bodyPr lIns="0" tIns="0" rIns="0" bIns="0" anchor="ctr">
            <a:noAutofit/>
          </a:bodyPr>
          <a:lstStyle>
            <a:lvl1pPr algn="l">
              <a:defRPr sz="1400">
                <a:solidFill>
                  <a:schemeClr val="bg1"/>
                </a:solidFill>
              </a:defRPr>
            </a:lvl1pPr>
          </a:lstStyle>
          <a:p>
            <a:fld id="{E344FE64-9673-4E6C-96FF-C6B9E6BF336F}" type="slidenum">
              <a:rPr lang="nb-NO" smtClean="0"/>
              <a:pPr/>
              <a:t>‹#›</a:t>
            </a:fld>
            <a:endParaRPr lang="nb-NO" dirty="0"/>
          </a:p>
        </p:txBody>
      </p:sp>
      <p:sp>
        <p:nvSpPr>
          <p:cNvPr id="3" name="Date Placeholder 2">
            <a:extLst>
              <a:ext uri="{FF2B5EF4-FFF2-40B4-BE49-F238E27FC236}">
                <a16:creationId xmlns:a16="http://schemas.microsoft.com/office/drawing/2014/main" id="{897CFCE9-BBA5-0866-3CA6-D7F8D6463530}"/>
              </a:ext>
            </a:extLst>
          </p:cNvPr>
          <p:cNvSpPr>
            <a:spLocks noGrp="1"/>
          </p:cNvSpPr>
          <p:nvPr>
            <p:ph type="dt" sz="half" idx="15"/>
          </p:nvPr>
        </p:nvSpPr>
        <p:spPr/>
        <p:txBody>
          <a:bodyPr/>
          <a:lstStyle/>
          <a:p>
            <a:fld id="{16CA7195-AAB8-4928-9839-C501A92C2105}" type="datetime1">
              <a:rPr lang="en-GB" smtClean="0"/>
              <a:t>26/06/2024</a:t>
            </a:fld>
            <a:endParaRPr lang="en-GB" dirty="0"/>
          </a:p>
        </p:txBody>
      </p:sp>
      <p:sp>
        <p:nvSpPr>
          <p:cNvPr id="4" name="Footer Placeholder 3">
            <a:extLst>
              <a:ext uri="{FF2B5EF4-FFF2-40B4-BE49-F238E27FC236}">
                <a16:creationId xmlns:a16="http://schemas.microsoft.com/office/drawing/2014/main" id="{117BBB58-110D-CC18-BEEE-93632D37B7D7}"/>
              </a:ext>
            </a:extLst>
          </p:cNvPr>
          <p:cNvSpPr>
            <a:spLocks noGrp="1"/>
          </p:cNvSpPr>
          <p:nvPr>
            <p:ph type="ftr" sz="quarter" idx="16"/>
          </p:nvPr>
        </p:nvSpPr>
        <p:spPr/>
        <p:txBody>
          <a:bodyPr/>
          <a:lstStyle/>
          <a:p>
            <a:pPr algn="r"/>
            <a:r>
              <a:rPr lang="nb-NO"/>
              <a:t>Teknologi for et bedre samfunn</a:t>
            </a:r>
            <a:endParaRPr lang="nb-NO" dirty="0"/>
          </a:p>
        </p:txBody>
      </p:sp>
    </p:spTree>
    <p:extLst>
      <p:ext uri="{BB962C8B-B14F-4D97-AF65-F5344CB8AC3E}">
        <p14:creationId xmlns:p14="http://schemas.microsoft.com/office/powerpoint/2010/main" val="1384918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og tekst i to bolker (Under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2660400"/>
            <a:ext cx="5149124" cy="3508630"/>
          </a:xfrm>
          <a:prstGeom prst="rect">
            <a:avLst/>
          </a:prstGeom>
        </p:spPr>
        <p:txBody>
          <a:bodyPr vert="horz" lIns="0" tIns="0" rIns="0" bIns="0" rtlCol="0">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Text Placeholder 2">
            <a:extLst>
              <a:ext uri="{FF2B5EF4-FFF2-40B4-BE49-F238E27FC236}">
                <a16:creationId xmlns:a16="http://schemas.microsoft.com/office/drawing/2014/main" id="{32B8C940-39F3-450D-A5E9-074D998391CE}"/>
              </a:ext>
            </a:extLst>
          </p:cNvPr>
          <p:cNvSpPr>
            <a:spLocks noGrp="1"/>
          </p:cNvSpPr>
          <p:nvPr>
            <p:ph idx="15"/>
          </p:nvPr>
        </p:nvSpPr>
        <p:spPr>
          <a:xfrm>
            <a:off x="6360884" y="2660400"/>
            <a:ext cx="5149126" cy="3508630"/>
          </a:xfrm>
          <a:prstGeom prst="rect">
            <a:avLst/>
          </a:prstGeom>
        </p:spPr>
        <p:txBody>
          <a:bodyPr vert="horz" lIns="0" tIns="0" rIns="0" bIns="0" rtlCol="0">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p:nvPr>
        </p:nvSpPr>
        <p:spPr>
          <a:xfrm>
            <a:off x="758190" y="1915200"/>
            <a:ext cx="5149124"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p:nvPr>
        </p:nvSpPr>
        <p:spPr>
          <a:xfrm>
            <a:off x="6360882" y="1915200"/>
            <a:ext cx="5149127"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5" name="Date Placeholder 4">
            <a:extLst>
              <a:ext uri="{FF2B5EF4-FFF2-40B4-BE49-F238E27FC236}">
                <a16:creationId xmlns:a16="http://schemas.microsoft.com/office/drawing/2014/main" id="{1D1AA37A-999E-4B4B-2724-8437570614C1}"/>
              </a:ext>
            </a:extLst>
          </p:cNvPr>
          <p:cNvSpPr>
            <a:spLocks noGrp="1"/>
          </p:cNvSpPr>
          <p:nvPr>
            <p:ph type="dt" sz="half" idx="19"/>
          </p:nvPr>
        </p:nvSpPr>
        <p:spPr/>
        <p:txBody>
          <a:bodyPr/>
          <a:lstStyle/>
          <a:p>
            <a:fld id="{04B3A031-5F5C-46BB-A4F4-AB617A4BF06C}" type="datetime1">
              <a:rPr lang="en-GB" smtClean="0"/>
              <a:t>26/06/2024</a:t>
            </a:fld>
            <a:endParaRPr lang="en-GB" dirty="0"/>
          </a:p>
        </p:txBody>
      </p:sp>
      <p:sp>
        <p:nvSpPr>
          <p:cNvPr id="8" name="Footer Placeholder 7">
            <a:extLst>
              <a:ext uri="{FF2B5EF4-FFF2-40B4-BE49-F238E27FC236}">
                <a16:creationId xmlns:a16="http://schemas.microsoft.com/office/drawing/2014/main" id="{E4425A62-A728-75FE-931A-03CC26640056}"/>
              </a:ext>
            </a:extLst>
          </p:cNvPr>
          <p:cNvSpPr>
            <a:spLocks noGrp="1"/>
          </p:cNvSpPr>
          <p:nvPr>
            <p:ph type="ftr" sz="quarter" idx="20"/>
          </p:nvPr>
        </p:nvSpPr>
        <p:spPr/>
        <p:txBody>
          <a:bodyPr/>
          <a:lstStyle/>
          <a:p>
            <a:pPr algn="r"/>
            <a:r>
              <a:rPr lang="nb-NO"/>
              <a:t>Teknologi for et bedre samfunn</a:t>
            </a:r>
            <a:endParaRPr lang="nb-NO" dirty="0"/>
          </a:p>
        </p:txBody>
      </p:sp>
      <p:sp>
        <p:nvSpPr>
          <p:cNvPr id="10" name="Slide Number Placeholder 9">
            <a:extLst>
              <a:ext uri="{FF2B5EF4-FFF2-40B4-BE49-F238E27FC236}">
                <a16:creationId xmlns:a16="http://schemas.microsoft.com/office/drawing/2014/main" id="{86C1D3CE-7FE4-8303-C7D1-E78F3DB6736D}"/>
              </a:ext>
            </a:extLst>
          </p:cNvPr>
          <p:cNvSpPr>
            <a:spLocks noGrp="1"/>
          </p:cNvSpPr>
          <p:nvPr>
            <p:ph type="sldNum" sz="quarter" idx="21"/>
          </p:nvPr>
        </p:nvSpPr>
        <p:spPr/>
        <p:txBody>
          <a:bodyPr/>
          <a:lstStyle/>
          <a:p>
            <a:fld id="{8BBD0072-14BB-4BD4-ABEF-A76685C831B5}" type="slidenum">
              <a:rPr lang="en-GB" smtClean="0"/>
              <a:pPr/>
              <a:t>‹#›</a:t>
            </a:fld>
            <a:endParaRPr lang="en-GB" dirty="0"/>
          </a:p>
        </p:txBody>
      </p:sp>
    </p:spTree>
    <p:extLst>
      <p:ext uri="{BB962C8B-B14F-4D97-AF65-F5344CB8AC3E}">
        <p14:creationId xmlns:p14="http://schemas.microsoft.com/office/powerpoint/2010/main" val="295710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 og tekst i tre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2660399"/>
            <a:ext cx="3064510" cy="3508629"/>
          </a:xfrm>
          <a:prstGeom prst="rect">
            <a:avLst/>
          </a:prstGeom>
        </p:spPr>
        <p:txBody>
          <a:bodyPr vert="horz" lIns="0" tIns="0" rIns="0" bIns="0" rtlCol="0">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2">
            <a:extLst>
              <a:ext uri="{FF2B5EF4-FFF2-40B4-BE49-F238E27FC236}">
                <a16:creationId xmlns:a16="http://schemas.microsoft.com/office/drawing/2014/main" id="{929123D7-9B88-424A-A714-A5F0D0690309}"/>
              </a:ext>
            </a:extLst>
          </p:cNvPr>
          <p:cNvSpPr>
            <a:spLocks noGrp="1"/>
          </p:cNvSpPr>
          <p:nvPr>
            <p:ph idx="14"/>
          </p:nvPr>
        </p:nvSpPr>
        <p:spPr>
          <a:xfrm>
            <a:off x="4601845" y="2660399"/>
            <a:ext cx="3064510" cy="3508629"/>
          </a:xfrm>
          <a:prstGeom prst="rect">
            <a:avLst/>
          </a:prstGeom>
        </p:spPr>
        <p:txBody>
          <a:bodyPr vert="horz" lIns="0" tIns="0" rIns="0" bIns="0" rtlCol="0">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Text Placeholder 2">
            <a:extLst>
              <a:ext uri="{FF2B5EF4-FFF2-40B4-BE49-F238E27FC236}">
                <a16:creationId xmlns:a16="http://schemas.microsoft.com/office/drawing/2014/main" id="{32B8C940-39F3-450D-A5E9-074D998391CE}"/>
              </a:ext>
            </a:extLst>
          </p:cNvPr>
          <p:cNvSpPr>
            <a:spLocks noGrp="1"/>
          </p:cNvSpPr>
          <p:nvPr>
            <p:ph idx="15"/>
          </p:nvPr>
        </p:nvSpPr>
        <p:spPr>
          <a:xfrm>
            <a:off x="8445500" y="2660400"/>
            <a:ext cx="3064510" cy="3508630"/>
          </a:xfrm>
          <a:prstGeom prst="rect">
            <a:avLst/>
          </a:prstGeom>
        </p:spPr>
        <p:txBody>
          <a:bodyPr vert="horz" lIns="0" tIns="0" rIns="0" bIns="0" rtlCol="0">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p:nvPr>
        </p:nvSpPr>
        <p:spPr>
          <a:xfrm>
            <a:off x="758190" y="1915200"/>
            <a:ext cx="3064510"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10" name="Text Placeholder 5">
            <a:extLst>
              <a:ext uri="{FF2B5EF4-FFF2-40B4-BE49-F238E27FC236}">
                <a16:creationId xmlns:a16="http://schemas.microsoft.com/office/drawing/2014/main" id="{BB489D15-1D3B-475B-804D-55D1F4B566B7}"/>
              </a:ext>
            </a:extLst>
          </p:cNvPr>
          <p:cNvSpPr>
            <a:spLocks noGrp="1"/>
          </p:cNvSpPr>
          <p:nvPr>
            <p:ph type="body" sz="quarter" idx="17"/>
          </p:nvPr>
        </p:nvSpPr>
        <p:spPr>
          <a:xfrm>
            <a:off x="4601845" y="1915200"/>
            <a:ext cx="3064510"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p:nvPr>
        </p:nvSpPr>
        <p:spPr>
          <a:xfrm>
            <a:off x="8445500" y="1915200"/>
            <a:ext cx="3064510"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5" name="Date Placeholder 4">
            <a:extLst>
              <a:ext uri="{FF2B5EF4-FFF2-40B4-BE49-F238E27FC236}">
                <a16:creationId xmlns:a16="http://schemas.microsoft.com/office/drawing/2014/main" id="{50B8FCF5-3E95-1E3F-285C-C5DAF7CA64A8}"/>
              </a:ext>
            </a:extLst>
          </p:cNvPr>
          <p:cNvSpPr>
            <a:spLocks noGrp="1"/>
          </p:cNvSpPr>
          <p:nvPr>
            <p:ph type="dt" sz="half" idx="19"/>
          </p:nvPr>
        </p:nvSpPr>
        <p:spPr/>
        <p:txBody>
          <a:bodyPr/>
          <a:lstStyle/>
          <a:p>
            <a:fld id="{4522C5FB-E743-4798-AFDB-A3A1E18AE368}" type="datetime1">
              <a:rPr lang="en-GB" smtClean="0"/>
              <a:t>26/06/2024</a:t>
            </a:fld>
            <a:endParaRPr lang="en-GB" dirty="0"/>
          </a:p>
        </p:txBody>
      </p:sp>
      <p:sp>
        <p:nvSpPr>
          <p:cNvPr id="8" name="Footer Placeholder 7">
            <a:extLst>
              <a:ext uri="{FF2B5EF4-FFF2-40B4-BE49-F238E27FC236}">
                <a16:creationId xmlns:a16="http://schemas.microsoft.com/office/drawing/2014/main" id="{BE52C034-A4ED-559F-F96D-A58145243BF3}"/>
              </a:ext>
            </a:extLst>
          </p:cNvPr>
          <p:cNvSpPr>
            <a:spLocks noGrp="1"/>
          </p:cNvSpPr>
          <p:nvPr>
            <p:ph type="ftr" sz="quarter" idx="20"/>
          </p:nvPr>
        </p:nvSpPr>
        <p:spPr/>
        <p:txBody>
          <a:bodyPr/>
          <a:lstStyle/>
          <a:p>
            <a:pPr algn="r"/>
            <a:r>
              <a:rPr lang="nb-NO"/>
              <a:t>Teknologi for et bedre samfunn</a:t>
            </a:r>
            <a:endParaRPr lang="nb-NO" dirty="0"/>
          </a:p>
        </p:txBody>
      </p:sp>
      <p:sp>
        <p:nvSpPr>
          <p:cNvPr id="12" name="Slide Number Placeholder 11">
            <a:extLst>
              <a:ext uri="{FF2B5EF4-FFF2-40B4-BE49-F238E27FC236}">
                <a16:creationId xmlns:a16="http://schemas.microsoft.com/office/drawing/2014/main" id="{C39BAE2E-9E4C-7793-750D-A6DE6203DC98}"/>
              </a:ext>
            </a:extLst>
          </p:cNvPr>
          <p:cNvSpPr>
            <a:spLocks noGrp="1"/>
          </p:cNvSpPr>
          <p:nvPr>
            <p:ph type="sldNum" sz="quarter" idx="21"/>
          </p:nvPr>
        </p:nvSpPr>
        <p:spPr/>
        <p:txBody>
          <a:bodyPr/>
          <a:lstStyle/>
          <a:p>
            <a:fld id="{8BBD0072-14BB-4BD4-ABEF-A76685C831B5}" type="slidenum">
              <a:rPr lang="en-GB" smtClean="0"/>
              <a:pPr/>
              <a:t>‹#›</a:t>
            </a:fld>
            <a:endParaRPr lang="en-GB" dirty="0"/>
          </a:p>
        </p:txBody>
      </p:sp>
    </p:spTree>
    <p:extLst>
      <p:ext uri="{BB962C8B-B14F-4D97-AF65-F5344CB8AC3E}">
        <p14:creationId xmlns:p14="http://schemas.microsoft.com/office/powerpoint/2010/main" val="2436821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 og tekst i fire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p:nvPr>
        </p:nvSpPr>
        <p:spPr>
          <a:xfrm>
            <a:off x="758190" y="2660399"/>
            <a:ext cx="2231753" cy="3508629"/>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p:nvPr>
        </p:nvSpPr>
        <p:spPr>
          <a:xfrm>
            <a:off x="758190" y="1915200"/>
            <a:ext cx="2231753"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10" name="Text Placeholder 5">
            <a:extLst>
              <a:ext uri="{FF2B5EF4-FFF2-40B4-BE49-F238E27FC236}">
                <a16:creationId xmlns:a16="http://schemas.microsoft.com/office/drawing/2014/main" id="{BB489D15-1D3B-475B-804D-55D1F4B566B7}"/>
              </a:ext>
            </a:extLst>
          </p:cNvPr>
          <p:cNvSpPr>
            <a:spLocks noGrp="1"/>
          </p:cNvSpPr>
          <p:nvPr>
            <p:ph type="body" sz="quarter" idx="17"/>
          </p:nvPr>
        </p:nvSpPr>
        <p:spPr>
          <a:xfrm>
            <a:off x="3594819" y="1915200"/>
            <a:ext cx="2231753"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p:nvPr>
        </p:nvSpPr>
        <p:spPr>
          <a:xfrm>
            <a:off x="6431448" y="1915200"/>
            <a:ext cx="2231753"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9278257" y="1915200"/>
            <a:ext cx="2231753" cy="463550"/>
          </a:xfrm>
        </p:spPr>
        <p:txBody>
          <a:bodyPr anchor="ctr">
            <a:normAutofit/>
          </a:bodyPr>
          <a:lstStyle>
            <a:lvl1pPr marL="0" indent="0">
              <a:buNone/>
              <a:defRPr sz="2400" b="1">
                <a:solidFill>
                  <a:schemeClr val="bg1"/>
                </a:solidFill>
                <a:latin typeface="+mj-lt"/>
              </a:defRPr>
            </a:lvl1pPr>
          </a:lstStyle>
          <a:p>
            <a:pPr lvl="0"/>
            <a:endParaRPr lang="en-US" dirty="0"/>
          </a:p>
        </p:txBody>
      </p:sp>
      <p:sp>
        <p:nvSpPr>
          <p:cNvPr id="12" name="Text Placeholder 2">
            <a:extLst>
              <a:ext uri="{FF2B5EF4-FFF2-40B4-BE49-F238E27FC236}">
                <a16:creationId xmlns:a16="http://schemas.microsoft.com/office/drawing/2014/main" id="{1353C839-9966-4A19-AE29-71299F46D598}"/>
              </a:ext>
            </a:extLst>
          </p:cNvPr>
          <p:cNvSpPr>
            <a:spLocks noGrp="1"/>
          </p:cNvSpPr>
          <p:nvPr>
            <p:ph idx="21"/>
          </p:nvPr>
        </p:nvSpPr>
        <p:spPr>
          <a:xfrm>
            <a:off x="3594819" y="2660399"/>
            <a:ext cx="2231753" cy="3508629"/>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4" name="Text Placeholder 2">
            <a:extLst>
              <a:ext uri="{FF2B5EF4-FFF2-40B4-BE49-F238E27FC236}">
                <a16:creationId xmlns:a16="http://schemas.microsoft.com/office/drawing/2014/main" id="{0E603540-E738-4A65-864E-9CE8F767BD6D}"/>
              </a:ext>
            </a:extLst>
          </p:cNvPr>
          <p:cNvSpPr>
            <a:spLocks noGrp="1"/>
          </p:cNvSpPr>
          <p:nvPr>
            <p:ph idx="22"/>
          </p:nvPr>
        </p:nvSpPr>
        <p:spPr>
          <a:xfrm>
            <a:off x="6431448" y="2660399"/>
            <a:ext cx="2231753" cy="3508629"/>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7" name="Text Placeholder 2">
            <a:extLst>
              <a:ext uri="{FF2B5EF4-FFF2-40B4-BE49-F238E27FC236}">
                <a16:creationId xmlns:a16="http://schemas.microsoft.com/office/drawing/2014/main" id="{0B600F13-F9ED-4493-AEA6-C2211E17F328}"/>
              </a:ext>
            </a:extLst>
          </p:cNvPr>
          <p:cNvSpPr>
            <a:spLocks noGrp="1"/>
          </p:cNvSpPr>
          <p:nvPr>
            <p:ph idx="23"/>
          </p:nvPr>
        </p:nvSpPr>
        <p:spPr>
          <a:xfrm>
            <a:off x="9278257" y="2660400"/>
            <a:ext cx="2231753" cy="3508630"/>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Date Placeholder 4">
            <a:extLst>
              <a:ext uri="{FF2B5EF4-FFF2-40B4-BE49-F238E27FC236}">
                <a16:creationId xmlns:a16="http://schemas.microsoft.com/office/drawing/2014/main" id="{BA3F1B26-92FF-A9B2-0541-1DEC971DB688}"/>
              </a:ext>
            </a:extLst>
          </p:cNvPr>
          <p:cNvSpPr>
            <a:spLocks noGrp="1"/>
          </p:cNvSpPr>
          <p:nvPr>
            <p:ph type="dt" sz="half" idx="24"/>
          </p:nvPr>
        </p:nvSpPr>
        <p:spPr/>
        <p:txBody>
          <a:bodyPr/>
          <a:lstStyle/>
          <a:p>
            <a:fld id="{A2CBE8FD-58D9-49E4-9D23-3CEC244C2318}" type="datetime1">
              <a:rPr lang="en-GB" smtClean="0"/>
              <a:t>26/06/2024</a:t>
            </a:fld>
            <a:endParaRPr lang="en-GB" dirty="0"/>
          </a:p>
        </p:txBody>
      </p:sp>
      <p:sp>
        <p:nvSpPr>
          <p:cNvPr id="7" name="Footer Placeholder 6">
            <a:extLst>
              <a:ext uri="{FF2B5EF4-FFF2-40B4-BE49-F238E27FC236}">
                <a16:creationId xmlns:a16="http://schemas.microsoft.com/office/drawing/2014/main" id="{BEFE7DC1-8478-58B2-2E38-EE7D42E662B5}"/>
              </a:ext>
            </a:extLst>
          </p:cNvPr>
          <p:cNvSpPr>
            <a:spLocks noGrp="1"/>
          </p:cNvSpPr>
          <p:nvPr>
            <p:ph type="ftr" sz="quarter" idx="25"/>
          </p:nvPr>
        </p:nvSpPr>
        <p:spPr/>
        <p:txBody>
          <a:bodyPr/>
          <a:lstStyle/>
          <a:p>
            <a:pPr algn="r"/>
            <a:r>
              <a:rPr lang="nb-NO"/>
              <a:t>Teknologi for et bedre samfunn</a:t>
            </a:r>
            <a:endParaRPr lang="nb-NO" dirty="0"/>
          </a:p>
        </p:txBody>
      </p:sp>
      <p:sp>
        <p:nvSpPr>
          <p:cNvPr id="8" name="Slide Number Placeholder 7">
            <a:extLst>
              <a:ext uri="{FF2B5EF4-FFF2-40B4-BE49-F238E27FC236}">
                <a16:creationId xmlns:a16="http://schemas.microsoft.com/office/drawing/2014/main" id="{A559A295-0954-EEFE-FD6A-BBA04AA836B4}"/>
              </a:ext>
            </a:extLst>
          </p:cNvPr>
          <p:cNvSpPr>
            <a:spLocks noGrp="1"/>
          </p:cNvSpPr>
          <p:nvPr>
            <p:ph type="sldNum" sz="quarter" idx="26"/>
          </p:nvPr>
        </p:nvSpPr>
        <p:spPr/>
        <p:txBody>
          <a:bodyPr/>
          <a:lstStyle/>
          <a:p>
            <a:fld id="{8BBD0072-14BB-4BD4-ABEF-A76685C831B5}" type="slidenum">
              <a:rPr lang="en-GB" smtClean="0"/>
              <a:pPr/>
              <a:t>‹#›</a:t>
            </a:fld>
            <a:endParaRPr lang="en-GB" dirty="0"/>
          </a:p>
        </p:txBody>
      </p:sp>
    </p:spTree>
    <p:extLst>
      <p:ext uri="{BB962C8B-B14F-4D97-AF65-F5344CB8AC3E}">
        <p14:creationId xmlns:p14="http://schemas.microsoft.com/office/powerpoint/2010/main" val="1299304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med heldekkende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9411C7D4-48C4-4B82-9272-C825344475C8}"/>
              </a:ext>
            </a:extLst>
          </p:cNvPr>
          <p:cNvSpPr>
            <a:spLocks noGrp="1"/>
          </p:cNvSpPr>
          <p:nvPr>
            <p:ph type="media" sz="quarter" idx="14"/>
          </p:nvPr>
        </p:nvSpPr>
        <p:spPr>
          <a:xfrm>
            <a:off x="0" y="0"/>
            <a:ext cx="12192000" cy="6858000"/>
          </a:xfrm>
        </p:spPr>
        <p:txBody>
          <a:bodyPr/>
          <a:lstStyle/>
          <a:p>
            <a:endParaRPr lang="en-US"/>
          </a:p>
        </p:txBody>
      </p:sp>
      <p:pic>
        <p:nvPicPr>
          <p:cNvPr id="31" name="Graphic 30">
            <a:extLst>
              <a:ext uri="{FF2B5EF4-FFF2-40B4-BE49-F238E27FC236}">
                <a16:creationId xmlns:a16="http://schemas.microsoft.com/office/drawing/2014/main" id="{655D799E-E9E5-46D2-A4A8-C2991ED7CD8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0090" y="0"/>
            <a:ext cx="1096735" cy="1304666"/>
          </a:xfrm>
          <a:prstGeom prst="rect">
            <a:avLst/>
          </a:prstGeom>
        </p:spPr>
      </p:pic>
      <p:sp>
        <p:nvSpPr>
          <p:cNvPr id="13" name="Text Placeholder 2">
            <a:extLst>
              <a:ext uri="{FF2B5EF4-FFF2-40B4-BE49-F238E27FC236}">
                <a16:creationId xmlns:a16="http://schemas.microsoft.com/office/drawing/2014/main" id="{45E681C5-2E1A-4844-89DA-ACB28B04EDD6}"/>
              </a:ext>
            </a:extLst>
          </p:cNvPr>
          <p:cNvSpPr>
            <a:spLocks noGrp="1"/>
          </p:cNvSpPr>
          <p:nvPr>
            <p:ph type="body" sz="quarter" idx="20" hasCustomPrompt="1"/>
          </p:nvPr>
        </p:nvSpPr>
        <p:spPr>
          <a:xfrm>
            <a:off x="0" y="3821445"/>
            <a:ext cx="5397496" cy="2074529"/>
          </a:xfrm>
          <a:solidFill>
            <a:schemeClr val="bg1"/>
          </a:solidFill>
        </p:spPr>
        <p:txBody>
          <a:bodyPr/>
          <a:lstStyle>
            <a:lvl1pPr marL="0" indent="0">
              <a:buNone/>
              <a:defRPr/>
            </a:lvl1pPr>
          </a:lstStyle>
          <a:p>
            <a:pPr lvl="0"/>
            <a:r>
              <a:rPr lang="nb-NO" dirty="0"/>
              <a:t> </a:t>
            </a:r>
          </a:p>
        </p:txBody>
      </p:sp>
      <p:sp>
        <p:nvSpPr>
          <p:cNvPr id="14" name="Subtitle 2">
            <a:extLst>
              <a:ext uri="{FF2B5EF4-FFF2-40B4-BE49-F238E27FC236}">
                <a16:creationId xmlns:a16="http://schemas.microsoft.com/office/drawing/2014/main" id="{9D8E8E2B-3F64-4903-BA11-88E076433FB6}"/>
              </a:ext>
            </a:extLst>
          </p:cNvPr>
          <p:cNvSpPr>
            <a:spLocks noGrp="1"/>
          </p:cNvSpPr>
          <p:nvPr>
            <p:ph type="subTitle" idx="1"/>
          </p:nvPr>
        </p:nvSpPr>
        <p:spPr>
          <a:xfrm>
            <a:off x="720090" y="4931786"/>
            <a:ext cx="4508010" cy="676275"/>
          </a:xfrm>
        </p:spPr>
        <p:txBody>
          <a:bodyPr lIns="0" tIns="0" rIns="0" bIns="0">
            <a:noAutofit/>
          </a:bodyPr>
          <a:lstStyle>
            <a:lvl1pPr marL="0" indent="0" algn="l">
              <a:lnSpc>
                <a:spcPct val="107000"/>
              </a:lnSpc>
              <a:spcBef>
                <a:spcPts val="0"/>
              </a:spcBef>
              <a:buNone/>
              <a:defRPr sz="2100">
                <a:solidFill>
                  <a:schemeClr val="tx2"/>
                </a:solidFill>
                <a:latin typeface="+mj-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5" name="Title 1">
            <a:extLst>
              <a:ext uri="{FF2B5EF4-FFF2-40B4-BE49-F238E27FC236}">
                <a16:creationId xmlns:a16="http://schemas.microsoft.com/office/drawing/2014/main" id="{4F918834-87D5-450E-9F18-8DFFE8EF3E4E}"/>
              </a:ext>
            </a:extLst>
          </p:cNvPr>
          <p:cNvSpPr>
            <a:spLocks noGrp="1"/>
          </p:cNvSpPr>
          <p:nvPr>
            <p:ph type="ctrTitle" hasCustomPrompt="1"/>
          </p:nvPr>
        </p:nvSpPr>
        <p:spPr>
          <a:xfrm>
            <a:off x="720089" y="4198032"/>
            <a:ext cx="4508009" cy="533223"/>
          </a:xfrm>
          <a:solidFill>
            <a:schemeClr val="bg1"/>
          </a:solidFill>
        </p:spPr>
        <p:txBody>
          <a:bodyPr wrap="square" lIns="0" tIns="0" rIns="0" bIns="0" anchor="b">
            <a:spAutoFit/>
          </a:bodyPr>
          <a:lstStyle>
            <a:lvl1pPr algn="l">
              <a:defRPr sz="3850" b="1" spc="0" baseline="0">
                <a:solidFill>
                  <a:srgbClr val="05427C"/>
                </a:solidFill>
              </a:defRPr>
            </a:lvl1pPr>
          </a:lstStyle>
          <a:p>
            <a:r>
              <a:rPr lang="nb-NO" dirty="0"/>
              <a:t>En kort tittel</a:t>
            </a:r>
          </a:p>
        </p:txBody>
      </p:sp>
      <p:sp>
        <p:nvSpPr>
          <p:cNvPr id="11" name="Footer Placeholder 7">
            <a:extLst>
              <a:ext uri="{FF2B5EF4-FFF2-40B4-BE49-F238E27FC236}">
                <a16:creationId xmlns:a16="http://schemas.microsoft.com/office/drawing/2014/main" id="{8A8CCE27-0A01-78FC-03C9-52789761530C}"/>
              </a:ext>
            </a:extLst>
          </p:cNvPr>
          <p:cNvSpPr>
            <a:spLocks noGrp="1"/>
          </p:cNvSpPr>
          <p:nvPr>
            <p:ph type="ftr" sz="quarter" idx="22"/>
          </p:nvPr>
        </p:nvSpPr>
        <p:spPr>
          <a:xfrm>
            <a:off x="8022498" y="6354538"/>
            <a:ext cx="3488120" cy="193899"/>
          </a:xfrm>
        </p:spPr>
        <p:txBody>
          <a:bodyPr/>
          <a:lstStyle>
            <a:lvl1pPr>
              <a:defRPr>
                <a:solidFill>
                  <a:schemeClr val="bg1"/>
                </a:solidFill>
              </a:defRPr>
            </a:lvl1pPr>
          </a:lstStyle>
          <a:p>
            <a:r>
              <a:rPr lang="nb-NO"/>
              <a:t>Teknologi for et bedre samfunn</a:t>
            </a:r>
            <a:endParaRPr lang="nb-NO" dirty="0"/>
          </a:p>
        </p:txBody>
      </p:sp>
      <p:sp>
        <p:nvSpPr>
          <p:cNvPr id="12" name="Slide Number Placeholder 9">
            <a:extLst>
              <a:ext uri="{FF2B5EF4-FFF2-40B4-BE49-F238E27FC236}">
                <a16:creationId xmlns:a16="http://schemas.microsoft.com/office/drawing/2014/main" id="{56D8A41F-02FF-3563-B403-D55BAB885E5E}"/>
              </a:ext>
            </a:extLst>
          </p:cNvPr>
          <p:cNvSpPr>
            <a:spLocks noGrp="1"/>
          </p:cNvSpPr>
          <p:nvPr>
            <p:ph type="sldNum" sz="quarter" idx="23"/>
          </p:nvPr>
        </p:nvSpPr>
        <p:spPr>
          <a:xfrm>
            <a:off x="720089" y="6354535"/>
            <a:ext cx="3424012" cy="215444"/>
          </a:xfrm>
        </p:spPr>
        <p:txBody>
          <a:bodyPr/>
          <a:lstStyle>
            <a:lvl1pPr>
              <a:defRPr>
                <a:solidFill>
                  <a:schemeClr val="bg1"/>
                </a:solidFill>
              </a:defRPr>
            </a:lvl1pPr>
          </a:lstStyle>
          <a:p>
            <a:fld id="{B28577EF-26A1-4248-AC55-7ADFDAB26891}" type="slidenum">
              <a:rPr lang="en-GB" smtClean="0"/>
              <a:pPr/>
              <a:t>‹#›</a:t>
            </a:fld>
            <a:endParaRPr lang="en-GB"/>
          </a:p>
        </p:txBody>
      </p:sp>
    </p:spTree>
    <p:extLst>
      <p:ext uri="{BB962C8B-B14F-4D97-AF65-F5344CB8AC3E}">
        <p14:creationId xmlns:p14="http://schemas.microsoft.com/office/powerpoint/2010/main" val="3191163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 og tekst i fem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hasCustomPrompt="1"/>
          </p:nvPr>
        </p:nvSpPr>
        <p:spPr>
          <a:xfrm>
            <a:off x="758191" y="1915200"/>
            <a:ext cx="1843430" cy="463550"/>
          </a:xfrm>
        </p:spPr>
        <p:txBody>
          <a:bodyPr anchor="ctr">
            <a:normAutofit/>
          </a:bodyPr>
          <a:lstStyle>
            <a:lvl1pPr marL="0" indent="0">
              <a:buNone/>
              <a:defRPr sz="2400" b="1">
                <a:solidFill>
                  <a:schemeClr val="bg1"/>
                </a:solidFill>
                <a:latin typeface="+mj-lt"/>
              </a:defRPr>
            </a:lvl1pPr>
          </a:lstStyle>
          <a:p>
            <a:pPr lvl="0"/>
            <a:r>
              <a:rPr lang="en-US" dirty="0"/>
              <a:t>Text</a:t>
            </a:r>
          </a:p>
        </p:txBody>
      </p:sp>
      <p:sp>
        <p:nvSpPr>
          <p:cNvPr id="10" name="Text Placeholder 5">
            <a:extLst>
              <a:ext uri="{FF2B5EF4-FFF2-40B4-BE49-F238E27FC236}">
                <a16:creationId xmlns:a16="http://schemas.microsoft.com/office/drawing/2014/main" id="{BB489D15-1D3B-475B-804D-55D1F4B566B7}"/>
              </a:ext>
            </a:extLst>
          </p:cNvPr>
          <p:cNvSpPr>
            <a:spLocks noGrp="1"/>
          </p:cNvSpPr>
          <p:nvPr>
            <p:ph type="body" sz="quarter" idx="17" hasCustomPrompt="1"/>
          </p:nvPr>
        </p:nvSpPr>
        <p:spPr>
          <a:xfrm>
            <a:off x="2981389" y="1915200"/>
            <a:ext cx="1843430" cy="463550"/>
          </a:xfrm>
        </p:spPr>
        <p:txBody>
          <a:bodyPr anchor="ctr">
            <a:normAutofit/>
          </a:bodyPr>
          <a:lstStyle>
            <a:lvl1pPr marL="0" indent="0">
              <a:buNone/>
              <a:defRPr sz="2400" b="1">
                <a:solidFill>
                  <a:schemeClr val="bg1"/>
                </a:solidFill>
                <a:latin typeface="+mj-lt"/>
              </a:defRPr>
            </a:lvl1pPr>
          </a:lstStyle>
          <a:p>
            <a:pPr lvl="0"/>
            <a:r>
              <a:rPr lang="en-US" dirty="0"/>
              <a:t>Text</a:t>
            </a:r>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hasCustomPrompt="1"/>
          </p:nvPr>
        </p:nvSpPr>
        <p:spPr>
          <a:xfrm>
            <a:off x="5204587" y="1915200"/>
            <a:ext cx="1843430" cy="463550"/>
          </a:xfrm>
        </p:spPr>
        <p:txBody>
          <a:bodyPr anchor="ctr">
            <a:normAutofit/>
          </a:bodyPr>
          <a:lstStyle>
            <a:lvl1pPr marL="0" indent="0">
              <a:buNone/>
              <a:defRPr sz="2400" b="1">
                <a:solidFill>
                  <a:schemeClr val="bg1"/>
                </a:solidFill>
                <a:latin typeface="+mj-lt"/>
              </a:defRPr>
            </a:lvl1pPr>
          </a:lstStyle>
          <a:p>
            <a:pPr lvl="0"/>
            <a:r>
              <a:rPr lang="en-US" dirty="0"/>
              <a:t>Text</a:t>
            </a:r>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hasCustomPrompt="1"/>
          </p:nvPr>
        </p:nvSpPr>
        <p:spPr>
          <a:xfrm>
            <a:off x="7427785" y="1915200"/>
            <a:ext cx="1843430" cy="463550"/>
          </a:xfrm>
        </p:spPr>
        <p:txBody>
          <a:bodyPr anchor="ctr">
            <a:normAutofit/>
          </a:bodyPr>
          <a:lstStyle>
            <a:lvl1pPr marL="0" indent="0">
              <a:buNone/>
              <a:defRPr sz="2400" b="1">
                <a:solidFill>
                  <a:schemeClr val="bg1"/>
                </a:solidFill>
                <a:latin typeface="+mj-lt"/>
              </a:defRPr>
            </a:lvl1pPr>
          </a:lstStyle>
          <a:p>
            <a:pPr lvl="0"/>
            <a:r>
              <a:rPr lang="en-US" dirty="0"/>
              <a:t>Text</a:t>
            </a:r>
          </a:p>
        </p:txBody>
      </p:sp>
      <p:sp>
        <p:nvSpPr>
          <p:cNvPr id="14" name="Text Placeholder 5">
            <a:extLst>
              <a:ext uri="{FF2B5EF4-FFF2-40B4-BE49-F238E27FC236}">
                <a16:creationId xmlns:a16="http://schemas.microsoft.com/office/drawing/2014/main" id="{07F6985F-0D21-4B64-A375-95792C7EBAE9}"/>
              </a:ext>
            </a:extLst>
          </p:cNvPr>
          <p:cNvSpPr>
            <a:spLocks noGrp="1"/>
          </p:cNvSpPr>
          <p:nvPr>
            <p:ph type="body" sz="quarter" idx="22" hasCustomPrompt="1"/>
          </p:nvPr>
        </p:nvSpPr>
        <p:spPr>
          <a:xfrm>
            <a:off x="9650983" y="1915200"/>
            <a:ext cx="1843430" cy="463550"/>
          </a:xfrm>
        </p:spPr>
        <p:txBody>
          <a:bodyPr anchor="ctr">
            <a:normAutofit/>
          </a:bodyPr>
          <a:lstStyle>
            <a:lvl1pPr marL="0" indent="0">
              <a:buNone/>
              <a:defRPr sz="2400" b="1">
                <a:solidFill>
                  <a:schemeClr val="bg1"/>
                </a:solidFill>
                <a:latin typeface="+mj-lt"/>
              </a:defRPr>
            </a:lvl1pPr>
          </a:lstStyle>
          <a:p>
            <a:pPr lvl="0"/>
            <a:r>
              <a:rPr lang="en-US" dirty="0"/>
              <a:t>Text</a:t>
            </a:r>
          </a:p>
        </p:txBody>
      </p:sp>
      <p:sp>
        <p:nvSpPr>
          <p:cNvPr id="17" name="Text Placeholder 2">
            <a:extLst>
              <a:ext uri="{FF2B5EF4-FFF2-40B4-BE49-F238E27FC236}">
                <a16:creationId xmlns:a16="http://schemas.microsoft.com/office/drawing/2014/main" id="{81F4C872-ADC6-4CB7-A95B-67721B28B3BA}"/>
              </a:ext>
            </a:extLst>
          </p:cNvPr>
          <p:cNvSpPr>
            <a:spLocks noGrp="1"/>
          </p:cNvSpPr>
          <p:nvPr>
            <p:ph idx="23"/>
          </p:nvPr>
        </p:nvSpPr>
        <p:spPr>
          <a:xfrm>
            <a:off x="758191" y="2660400"/>
            <a:ext cx="1843430" cy="3508630"/>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8" name="Text Placeholder 2">
            <a:extLst>
              <a:ext uri="{FF2B5EF4-FFF2-40B4-BE49-F238E27FC236}">
                <a16:creationId xmlns:a16="http://schemas.microsoft.com/office/drawing/2014/main" id="{6C46C9DB-FDA2-4D7F-AE1E-DCF46A0EC357}"/>
              </a:ext>
            </a:extLst>
          </p:cNvPr>
          <p:cNvSpPr>
            <a:spLocks noGrp="1"/>
          </p:cNvSpPr>
          <p:nvPr>
            <p:ph idx="1"/>
          </p:nvPr>
        </p:nvSpPr>
        <p:spPr>
          <a:xfrm>
            <a:off x="2981389" y="2660400"/>
            <a:ext cx="1843430" cy="3508630"/>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9" name="Text Placeholder 2">
            <a:extLst>
              <a:ext uri="{FF2B5EF4-FFF2-40B4-BE49-F238E27FC236}">
                <a16:creationId xmlns:a16="http://schemas.microsoft.com/office/drawing/2014/main" id="{90A9BB8B-DC94-4781-BC39-9CF0E2C0ED17}"/>
              </a:ext>
            </a:extLst>
          </p:cNvPr>
          <p:cNvSpPr>
            <a:spLocks noGrp="1"/>
          </p:cNvSpPr>
          <p:nvPr>
            <p:ph idx="24"/>
          </p:nvPr>
        </p:nvSpPr>
        <p:spPr>
          <a:xfrm>
            <a:off x="5204587" y="2660400"/>
            <a:ext cx="1843430" cy="3508630"/>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0" name="Text Placeholder 2">
            <a:extLst>
              <a:ext uri="{FF2B5EF4-FFF2-40B4-BE49-F238E27FC236}">
                <a16:creationId xmlns:a16="http://schemas.microsoft.com/office/drawing/2014/main" id="{89A977F4-3F57-4229-A296-E33CE6E0E74B}"/>
              </a:ext>
            </a:extLst>
          </p:cNvPr>
          <p:cNvSpPr>
            <a:spLocks noGrp="1"/>
          </p:cNvSpPr>
          <p:nvPr>
            <p:ph idx="25"/>
          </p:nvPr>
        </p:nvSpPr>
        <p:spPr>
          <a:xfrm>
            <a:off x="7427785" y="2660400"/>
            <a:ext cx="1843430" cy="3508630"/>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1" name="Text Placeholder 2">
            <a:extLst>
              <a:ext uri="{FF2B5EF4-FFF2-40B4-BE49-F238E27FC236}">
                <a16:creationId xmlns:a16="http://schemas.microsoft.com/office/drawing/2014/main" id="{0A1BAC33-EE11-4422-B2BC-1EA0C02293FB}"/>
              </a:ext>
            </a:extLst>
          </p:cNvPr>
          <p:cNvSpPr>
            <a:spLocks noGrp="1"/>
          </p:cNvSpPr>
          <p:nvPr>
            <p:ph idx="26"/>
          </p:nvPr>
        </p:nvSpPr>
        <p:spPr>
          <a:xfrm>
            <a:off x="9650983" y="2660400"/>
            <a:ext cx="1843430" cy="3508630"/>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Date Placeholder 4">
            <a:extLst>
              <a:ext uri="{FF2B5EF4-FFF2-40B4-BE49-F238E27FC236}">
                <a16:creationId xmlns:a16="http://schemas.microsoft.com/office/drawing/2014/main" id="{9927C87B-5930-D9C7-21C7-2F59B7E05AE4}"/>
              </a:ext>
            </a:extLst>
          </p:cNvPr>
          <p:cNvSpPr>
            <a:spLocks noGrp="1"/>
          </p:cNvSpPr>
          <p:nvPr>
            <p:ph type="dt" sz="half" idx="27"/>
          </p:nvPr>
        </p:nvSpPr>
        <p:spPr/>
        <p:txBody>
          <a:bodyPr/>
          <a:lstStyle/>
          <a:p>
            <a:fld id="{FDF9C192-C387-42FD-8BD9-9A9944608BE1}" type="datetime1">
              <a:rPr lang="en-GB" smtClean="0"/>
              <a:t>26/06/2024</a:t>
            </a:fld>
            <a:endParaRPr lang="en-GB" dirty="0"/>
          </a:p>
        </p:txBody>
      </p:sp>
      <p:sp>
        <p:nvSpPr>
          <p:cNvPr id="7" name="Footer Placeholder 6">
            <a:extLst>
              <a:ext uri="{FF2B5EF4-FFF2-40B4-BE49-F238E27FC236}">
                <a16:creationId xmlns:a16="http://schemas.microsoft.com/office/drawing/2014/main" id="{9A81DBD8-2D30-328C-7D43-259AE529787C}"/>
              </a:ext>
            </a:extLst>
          </p:cNvPr>
          <p:cNvSpPr>
            <a:spLocks noGrp="1"/>
          </p:cNvSpPr>
          <p:nvPr>
            <p:ph type="ftr" sz="quarter" idx="28"/>
          </p:nvPr>
        </p:nvSpPr>
        <p:spPr/>
        <p:txBody>
          <a:bodyPr/>
          <a:lstStyle/>
          <a:p>
            <a:pPr algn="r"/>
            <a:r>
              <a:rPr lang="nb-NO"/>
              <a:t>Teknologi for et bedre samfunn</a:t>
            </a:r>
            <a:endParaRPr lang="nb-NO" dirty="0"/>
          </a:p>
        </p:txBody>
      </p:sp>
      <p:sp>
        <p:nvSpPr>
          <p:cNvPr id="8" name="Slide Number Placeholder 7">
            <a:extLst>
              <a:ext uri="{FF2B5EF4-FFF2-40B4-BE49-F238E27FC236}">
                <a16:creationId xmlns:a16="http://schemas.microsoft.com/office/drawing/2014/main" id="{A78DC7CE-05BD-5583-D019-652274D72538}"/>
              </a:ext>
            </a:extLst>
          </p:cNvPr>
          <p:cNvSpPr>
            <a:spLocks noGrp="1"/>
          </p:cNvSpPr>
          <p:nvPr>
            <p:ph type="sldNum" sz="quarter" idx="29"/>
          </p:nvPr>
        </p:nvSpPr>
        <p:spPr/>
        <p:txBody>
          <a:bodyPr/>
          <a:lstStyle/>
          <a:p>
            <a:fld id="{8BBD0072-14BB-4BD4-ABEF-A76685C831B5}" type="slidenum">
              <a:rPr lang="en-GB" smtClean="0"/>
              <a:pPr/>
              <a:t>‹#›</a:t>
            </a:fld>
            <a:endParaRPr lang="en-GB" dirty="0"/>
          </a:p>
        </p:txBody>
      </p:sp>
    </p:spTree>
    <p:extLst>
      <p:ext uri="{BB962C8B-B14F-4D97-AF65-F5344CB8AC3E}">
        <p14:creationId xmlns:p14="http://schemas.microsoft.com/office/powerpoint/2010/main" val="3218888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 og tekst i fire bolk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8" name="Text Placeholder 2">
            <a:extLst>
              <a:ext uri="{FF2B5EF4-FFF2-40B4-BE49-F238E27FC236}">
                <a16:creationId xmlns:a16="http://schemas.microsoft.com/office/drawing/2014/main" id="{F6747267-EFBF-44BB-9183-953BF10B458F}"/>
              </a:ext>
            </a:extLst>
          </p:cNvPr>
          <p:cNvSpPr>
            <a:spLocks noGrp="1"/>
          </p:cNvSpPr>
          <p:nvPr>
            <p:ph idx="20"/>
          </p:nvPr>
        </p:nvSpPr>
        <p:spPr>
          <a:xfrm>
            <a:off x="758189" y="2259019"/>
            <a:ext cx="5149124" cy="1489253"/>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0" name="Text Placeholder 2">
            <a:extLst>
              <a:ext uri="{FF2B5EF4-FFF2-40B4-BE49-F238E27FC236}">
                <a16:creationId xmlns:a16="http://schemas.microsoft.com/office/drawing/2014/main" id="{FE31E4EF-E536-4BF9-9022-3B7F2DAC9C06}"/>
              </a:ext>
            </a:extLst>
          </p:cNvPr>
          <p:cNvSpPr>
            <a:spLocks noGrp="1"/>
          </p:cNvSpPr>
          <p:nvPr>
            <p:ph idx="1"/>
          </p:nvPr>
        </p:nvSpPr>
        <p:spPr>
          <a:xfrm>
            <a:off x="758189" y="4201929"/>
            <a:ext cx="5149124" cy="1489253"/>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2">
            <a:extLst>
              <a:ext uri="{FF2B5EF4-FFF2-40B4-BE49-F238E27FC236}">
                <a16:creationId xmlns:a16="http://schemas.microsoft.com/office/drawing/2014/main" id="{23BE2648-25FC-495F-B368-4BD2F773FC40}"/>
              </a:ext>
            </a:extLst>
          </p:cNvPr>
          <p:cNvSpPr>
            <a:spLocks noGrp="1"/>
          </p:cNvSpPr>
          <p:nvPr>
            <p:ph idx="21"/>
          </p:nvPr>
        </p:nvSpPr>
        <p:spPr>
          <a:xfrm>
            <a:off x="6360882" y="2259018"/>
            <a:ext cx="5111026" cy="1489253"/>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2" name="Text Placeholder 2">
            <a:extLst>
              <a:ext uri="{FF2B5EF4-FFF2-40B4-BE49-F238E27FC236}">
                <a16:creationId xmlns:a16="http://schemas.microsoft.com/office/drawing/2014/main" id="{EE9E63F2-0D8E-4E93-9804-11C06A125F46}"/>
              </a:ext>
            </a:extLst>
          </p:cNvPr>
          <p:cNvSpPr>
            <a:spLocks noGrp="1"/>
          </p:cNvSpPr>
          <p:nvPr>
            <p:ph idx="22"/>
          </p:nvPr>
        </p:nvSpPr>
        <p:spPr>
          <a:xfrm>
            <a:off x="6360883" y="4201928"/>
            <a:ext cx="5111026" cy="1489254"/>
          </a:xfrm>
          <a:prstGeom prst="rect">
            <a:avLst/>
          </a:prstGeom>
        </p:spPr>
        <p:txBody>
          <a:bodyPr vert="horz" lIns="0" tIns="0" rIns="0" bIns="0" rtlCol="0">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500">
                <a:latin typeface="Calibri Light" panose="020F0302020204030204" pitchFamily="34" charset="0"/>
                <a:cs typeface="Calibri Light" panose="020F0302020204030204" pitchFamily="34" charset="0"/>
              </a:defRPr>
            </a:lvl4pPr>
            <a:lvl5pPr>
              <a:defRPr sz="14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Date Placeholder 4">
            <a:extLst>
              <a:ext uri="{FF2B5EF4-FFF2-40B4-BE49-F238E27FC236}">
                <a16:creationId xmlns:a16="http://schemas.microsoft.com/office/drawing/2014/main" id="{A8A3A639-6ED5-7B72-66AE-00BF199DFF6E}"/>
              </a:ext>
            </a:extLst>
          </p:cNvPr>
          <p:cNvSpPr>
            <a:spLocks noGrp="1"/>
          </p:cNvSpPr>
          <p:nvPr>
            <p:ph type="dt" sz="half" idx="23"/>
          </p:nvPr>
        </p:nvSpPr>
        <p:spPr/>
        <p:txBody>
          <a:bodyPr/>
          <a:lstStyle/>
          <a:p>
            <a:fld id="{66FB4BA3-4BC6-405A-AB93-949378B28C45}" type="datetime1">
              <a:rPr lang="en-GB" smtClean="0"/>
              <a:t>26/06/2024</a:t>
            </a:fld>
            <a:endParaRPr lang="en-GB" dirty="0"/>
          </a:p>
        </p:txBody>
      </p:sp>
      <p:sp>
        <p:nvSpPr>
          <p:cNvPr id="6" name="Footer Placeholder 5">
            <a:extLst>
              <a:ext uri="{FF2B5EF4-FFF2-40B4-BE49-F238E27FC236}">
                <a16:creationId xmlns:a16="http://schemas.microsoft.com/office/drawing/2014/main" id="{E8A22D10-4D31-01D9-103E-2D712C007ED3}"/>
              </a:ext>
            </a:extLst>
          </p:cNvPr>
          <p:cNvSpPr>
            <a:spLocks noGrp="1"/>
          </p:cNvSpPr>
          <p:nvPr>
            <p:ph type="ftr" sz="quarter" idx="24"/>
          </p:nvPr>
        </p:nvSpPr>
        <p:spPr/>
        <p:txBody>
          <a:bodyPr/>
          <a:lstStyle/>
          <a:p>
            <a:pPr algn="r"/>
            <a:r>
              <a:rPr lang="nb-NO"/>
              <a:t>Teknologi for et bedre samfunn</a:t>
            </a:r>
            <a:endParaRPr lang="nb-NO" dirty="0"/>
          </a:p>
        </p:txBody>
      </p:sp>
      <p:sp>
        <p:nvSpPr>
          <p:cNvPr id="7" name="Slide Number Placeholder 6">
            <a:extLst>
              <a:ext uri="{FF2B5EF4-FFF2-40B4-BE49-F238E27FC236}">
                <a16:creationId xmlns:a16="http://schemas.microsoft.com/office/drawing/2014/main" id="{AC64A305-1F05-F5FA-DD2A-6B6B8651E441}"/>
              </a:ext>
            </a:extLst>
          </p:cNvPr>
          <p:cNvSpPr>
            <a:spLocks noGrp="1"/>
          </p:cNvSpPr>
          <p:nvPr>
            <p:ph type="sldNum" sz="quarter" idx="25"/>
          </p:nvPr>
        </p:nvSpPr>
        <p:spPr/>
        <p:txBody>
          <a:bodyPr/>
          <a:lstStyle/>
          <a:p>
            <a:fld id="{8BBD0072-14BB-4BD4-ABEF-A76685C831B5}" type="slidenum">
              <a:rPr lang="en-GB" smtClean="0"/>
              <a:pPr/>
              <a:t>‹#›</a:t>
            </a:fld>
            <a:endParaRPr lang="en-GB" dirty="0"/>
          </a:p>
        </p:txBody>
      </p:sp>
    </p:spTree>
    <p:extLst>
      <p:ext uri="{BB962C8B-B14F-4D97-AF65-F5344CB8AC3E}">
        <p14:creationId xmlns:p14="http://schemas.microsoft.com/office/powerpoint/2010/main" val="618209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e figur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p:nvPr>
        </p:nvSpPr>
        <p:spPr>
          <a:xfrm>
            <a:off x="717981" y="1801570"/>
            <a:ext cx="2247099" cy="4467600"/>
          </a:xfrm>
          <a:prstGeom prst="roundRect">
            <a:avLst/>
          </a:prstGeom>
          <a:solidFill>
            <a:schemeClr val="bg2"/>
          </a:solidFill>
        </p:spPr>
        <p:txBody>
          <a:bodyPr lIns="0" tIns="828000" rIns="0" bIns="0" anchor="t">
            <a:normAutofit/>
          </a:bodyPr>
          <a:lstStyle>
            <a:lvl1pPr marL="0" indent="0" algn="ctr">
              <a:buNone/>
              <a:defRPr sz="2000" b="1">
                <a:solidFill>
                  <a:schemeClr val="tx2"/>
                </a:solidFill>
              </a:defRPr>
            </a:lvl1pPr>
          </a:lstStyle>
          <a:p>
            <a:pPr lvl="0"/>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hasCustomPrompt="1"/>
          </p:nvPr>
        </p:nvSpPr>
        <p:spPr>
          <a:xfrm>
            <a:off x="919815" y="1938982"/>
            <a:ext cx="1843430" cy="463550"/>
          </a:xfrm>
        </p:spPr>
        <p:txBody>
          <a:bodyPr anchor="ctr">
            <a:normAutofit/>
          </a:bodyPr>
          <a:lstStyle>
            <a:lvl1pPr marL="0" indent="0" algn="ctr">
              <a:buNone/>
              <a:defRPr sz="2400" b="0" cap="all" baseline="0">
                <a:solidFill>
                  <a:schemeClr val="tx2"/>
                </a:solidFill>
                <a:latin typeface="+mj-lt"/>
              </a:defRPr>
            </a:lvl1pPr>
          </a:lstStyle>
          <a:p>
            <a:pPr lvl="0"/>
            <a:r>
              <a:rPr lang="en-US" dirty="0"/>
              <a:t>Text</a:t>
            </a:r>
          </a:p>
        </p:txBody>
      </p:sp>
      <p:sp>
        <p:nvSpPr>
          <p:cNvPr id="20" name="Text Placeholder 7">
            <a:extLst>
              <a:ext uri="{FF2B5EF4-FFF2-40B4-BE49-F238E27FC236}">
                <a16:creationId xmlns:a16="http://schemas.microsoft.com/office/drawing/2014/main" id="{CE0B8209-0B57-480E-BC05-65AB6422230C}"/>
              </a:ext>
            </a:extLst>
          </p:cNvPr>
          <p:cNvSpPr>
            <a:spLocks noGrp="1"/>
          </p:cNvSpPr>
          <p:nvPr>
            <p:ph type="body" sz="quarter" idx="26"/>
          </p:nvPr>
        </p:nvSpPr>
        <p:spPr>
          <a:xfrm>
            <a:off x="3565348" y="1797709"/>
            <a:ext cx="2247099" cy="4467600"/>
          </a:xfrm>
          <a:prstGeom prst="roundRect">
            <a:avLst/>
          </a:prstGeom>
          <a:solidFill>
            <a:schemeClr val="bg2"/>
          </a:solidFill>
        </p:spPr>
        <p:txBody>
          <a:bodyPr lIns="0" tIns="828000" rIns="0" bIns="0" anchor="t">
            <a:normAutofit/>
          </a:bodyPr>
          <a:lstStyle>
            <a:lvl1pPr marL="0" indent="0" algn="ctr">
              <a:buNone/>
              <a:defRPr sz="2000" b="1">
                <a:solidFill>
                  <a:schemeClr val="tx2"/>
                </a:solidFill>
              </a:defRPr>
            </a:lvl1pPr>
          </a:lstStyle>
          <a:p>
            <a:pPr lvl="0"/>
            <a:endParaRPr lang="en-US" dirty="0"/>
          </a:p>
        </p:txBody>
      </p:sp>
      <p:sp>
        <p:nvSpPr>
          <p:cNvPr id="21" name="Text Placeholder 5">
            <a:extLst>
              <a:ext uri="{FF2B5EF4-FFF2-40B4-BE49-F238E27FC236}">
                <a16:creationId xmlns:a16="http://schemas.microsoft.com/office/drawing/2014/main" id="{D82263EF-894B-494B-8677-D0C16378F258}"/>
              </a:ext>
            </a:extLst>
          </p:cNvPr>
          <p:cNvSpPr>
            <a:spLocks noGrp="1"/>
          </p:cNvSpPr>
          <p:nvPr>
            <p:ph type="body" sz="quarter" idx="27" hasCustomPrompt="1"/>
          </p:nvPr>
        </p:nvSpPr>
        <p:spPr>
          <a:xfrm>
            <a:off x="3767182" y="1935121"/>
            <a:ext cx="1843430" cy="463550"/>
          </a:xfrm>
        </p:spPr>
        <p:txBody>
          <a:bodyPr anchor="ctr">
            <a:normAutofit/>
          </a:bodyPr>
          <a:lstStyle>
            <a:lvl1pPr marL="0" indent="0" algn="ctr">
              <a:buNone/>
              <a:defRPr sz="2400" b="0" cap="all" baseline="0">
                <a:solidFill>
                  <a:schemeClr val="tx2"/>
                </a:solidFill>
                <a:latin typeface="+mj-lt"/>
              </a:defRPr>
            </a:lvl1pPr>
          </a:lstStyle>
          <a:p>
            <a:pPr lvl="0"/>
            <a:r>
              <a:rPr lang="en-US" dirty="0"/>
              <a:t>Text</a:t>
            </a:r>
          </a:p>
        </p:txBody>
      </p:sp>
      <p:sp>
        <p:nvSpPr>
          <p:cNvPr id="23" name="Text Placeholder 7">
            <a:extLst>
              <a:ext uri="{FF2B5EF4-FFF2-40B4-BE49-F238E27FC236}">
                <a16:creationId xmlns:a16="http://schemas.microsoft.com/office/drawing/2014/main" id="{2E022E5D-734A-4E35-AC58-D0A331D35696}"/>
              </a:ext>
            </a:extLst>
          </p:cNvPr>
          <p:cNvSpPr>
            <a:spLocks noGrp="1"/>
          </p:cNvSpPr>
          <p:nvPr>
            <p:ph type="body" sz="quarter" idx="29"/>
          </p:nvPr>
        </p:nvSpPr>
        <p:spPr>
          <a:xfrm>
            <a:off x="6387315" y="1801570"/>
            <a:ext cx="2247099" cy="4467600"/>
          </a:xfrm>
          <a:prstGeom prst="roundRect">
            <a:avLst/>
          </a:prstGeom>
          <a:solidFill>
            <a:schemeClr val="bg2"/>
          </a:solidFill>
        </p:spPr>
        <p:txBody>
          <a:bodyPr lIns="0" tIns="828000" rIns="0" bIns="0" anchor="t">
            <a:normAutofit/>
          </a:bodyPr>
          <a:lstStyle>
            <a:lvl1pPr marL="0" indent="0" algn="ctr">
              <a:buNone/>
              <a:defRPr sz="2000" b="1">
                <a:solidFill>
                  <a:schemeClr val="tx2"/>
                </a:solidFill>
              </a:defRPr>
            </a:lvl1pPr>
          </a:lstStyle>
          <a:p>
            <a:pPr lvl="0"/>
            <a:endParaRPr lang="en-US" dirty="0"/>
          </a:p>
        </p:txBody>
      </p:sp>
      <p:sp>
        <p:nvSpPr>
          <p:cNvPr id="24" name="Text Placeholder 5">
            <a:extLst>
              <a:ext uri="{FF2B5EF4-FFF2-40B4-BE49-F238E27FC236}">
                <a16:creationId xmlns:a16="http://schemas.microsoft.com/office/drawing/2014/main" id="{7A1A1348-3E0D-44A2-ABE6-CB122F41E15A}"/>
              </a:ext>
            </a:extLst>
          </p:cNvPr>
          <p:cNvSpPr>
            <a:spLocks noGrp="1"/>
          </p:cNvSpPr>
          <p:nvPr>
            <p:ph type="body" sz="quarter" idx="30" hasCustomPrompt="1"/>
          </p:nvPr>
        </p:nvSpPr>
        <p:spPr>
          <a:xfrm>
            <a:off x="6589149" y="1938982"/>
            <a:ext cx="1843430" cy="463550"/>
          </a:xfrm>
        </p:spPr>
        <p:txBody>
          <a:bodyPr anchor="ctr">
            <a:normAutofit/>
          </a:bodyPr>
          <a:lstStyle>
            <a:lvl1pPr marL="0" indent="0" algn="ctr">
              <a:buNone/>
              <a:defRPr sz="2400" b="0" cap="all" baseline="0">
                <a:solidFill>
                  <a:schemeClr val="tx2"/>
                </a:solidFill>
                <a:latin typeface="+mj-lt"/>
              </a:defRPr>
            </a:lvl1pPr>
          </a:lstStyle>
          <a:p>
            <a:pPr lvl="0"/>
            <a:r>
              <a:rPr lang="en-US" dirty="0"/>
              <a:t>Text</a:t>
            </a:r>
          </a:p>
        </p:txBody>
      </p:sp>
      <p:sp>
        <p:nvSpPr>
          <p:cNvPr id="26" name="Text Placeholder 7">
            <a:extLst>
              <a:ext uri="{FF2B5EF4-FFF2-40B4-BE49-F238E27FC236}">
                <a16:creationId xmlns:a16="http://schemas.microsoft.com/office/drawing/2014/main" id="{825859A8-6BC3-464B-BAC4-75EA404385C4}"/>
              </a:ext>
            </a:extLst>
          </p:cNvPr>
          <p:cNvSpPr>
            <a:spLocks noGrp="1"/>
          </p:cNvSpPr>
          <p:nvPr>
            <p:ph type="body" sz="quarter" idx="32"/>
          </p:nvPr>
        </p:nvSpPr>
        <p:spPr>
          <a:xfrm>
            <a:off x="9221981" y="1797709"/>
            <a:ext cx="2247099" cy="4467600"/>
          </a:xfrm>
          <a:prstGeom prst="roundRect">
            <a:avLst/>
          </a:prstGeom>
          <a:solidFill>
            <a:schemeClr val="bg2"/>
          </a:solidFill>
        </p:spPr>
        <p:txBody>
          <a:bodyPr lIns="0" tIns="828000" rIns="0" bIns="0" anchor="t">
            <a:normAutofit/>
          </a:bodyPr>
          <a:lstStyle>
            <a:lvl1pPr marL="0" indent="0" algn="ctr">
              <a:buNone/>
              <a:defRPr sz="2000" b="1">
                <a:solidFill>
                  <a:schemeClr val="tx2"/>
                </a:solidFill>
              </a:defRPr>
            </a:lvl1pPr>
          </a:lstStyle>
          <a:p>
            <a:pPr lvl="0"/>
            <a:endParaRPr lang="en-US" dirty="0"/>
          </a:p>
        </p:txBody>
      </p:sp>
      <p:sp>
        <p:nvSpPr>
          <p:cNvPr id="27" name="Text Placeholder 5">
            <a:extLst>
              <a:ext uri="{FF2B5EF4-FFF2-40B4-BE49-F238E27FC236}">
                <a16:creationId xmlns:a16="http://schemas.microsoft.com/office/drawing/2014/main" id="{3BB3FD65-5F30-4FDE-B70E-D59A74BE6817}"/>
              </a:ext>
            </a:extLst>
          </p:cNvPr>
          <p:cNvSpPr>
            <a:spLocks noGrp="1"/>
          </p:cNvSpPr>
          <p:nvPr>
            <p:ph type="body" sz="quarter" idx="33" hasCustomPrompt="1"/>
          </p:nvPr>
        </p:nvSpPr>
        <p:spPr>
          <a:xfrm>
            <a:off x="9423815" y="1935121"/>
            <a:ext cx="1843430" cy="463550"/>
          </a:xfrm>
        </p:spPr>
        <p:txBody>
          <a:bodyPr anchor="ctr">
            <a:normAutofit/>
          </a:bodyPr>
          <a:lstStyle>
            <a:lvl1pPr marL="0" indent="0" algn="ctr">
              <a:buNone/>
              <a:defRPr sz="2400" b="0" cap="all" baseline="0">
                <a:solidFill>
                  <a:schemeClr val="tx2"/>
                </a:solidFill>
                <a:latin typeface="+mj-lt"/>
              </a:defRPr>
            </a:lvl1pPr>
          </a:lstStyle>
          <a:p>
            <a:pPr lvl="0"/>
            <a:r>
              <a:rPr lang="en-US" dirty="0"/>
              <a:t>Text</a:t>
            </a:r>
          </a:p>
        </p:txBody>
      </p:sp>
      <p:sp>
        <p:nvSpPr>
          <p:cNvPr id="5" name="Date Placeholder 4">
            <a:extLst>
              <a:ext uri="{FF2B5EF4-FFF2-40B4-BE49-F238E27FC236}">
                <a16:creationId xmlns:a16="http://schemas.microsoft.com/office/drawing/2014/main" id="{1FCEFCA9-5C77-6FC7-C1D3-BDFAE7418E23}"/>
              </a:ext>
            </a:extLst>
          </p:cNvPr>
          <p:cNvSpPr>
            <a:spLocks noGrp="1"/>
          </p:cNvSpPr>
          <p:nvPr>
            <p:ph type="dt" sz="half" idx="34"/>
          </p:nvPr>
        </p:nvSpPr>
        <p:spPr/>
        <p:txBody>
          <a:bodyPr/>
          <a:lstStyle/>
          <a:p>
            <a:fld id="{76CBCE35-2925-4C47-99DC-E3B836D059DB}" type="datetime1">
              <a:rPr lang="en-GB" smtClean="0"/>
              <a:t>26/06/2024</a:t>
            </a:fld>
            <a:endParaRPr lang="en-GB" dirty="0"/>
          </a:p>
        </p:txBody>
      </p:sp>
      <p:sp>
        <p:nvSpPr>
          <p:cNvPr id="6" name="Footer Placeholder 5">
            <a:extLst>
              <a:ext uri="{FF2B5EF4-FFF2-40B4-BE49-F238E27FC236}">
                <a16:creationId xmlns:a16="http://schemas.microsoft.com/office/drawing/2014/main" id="{A38524EF-0C84-3C0E-79E7-854BF696A26F}"/>
              </a:ext>
            </a:extLst>
          </p:cNvPr>
          <p:cNvSpPr>
            <a:spLocks noGrp="1"/>
          </p:cNvSpPr>
          <p:nvPr>
            <p:ph type="ftr" sz="quarter" idx="35"/>
          </p:nvPr>
        </p:nvSpPr>
        <p:spPr/>
        <p:txBody>
          <a:bodyPr/>
          <a:lstStyle/>
          <a:p>
            <a:pPr algn="r"/>
            <a:r>
              <a:rPr lang="nb-NO"/>
              <a:t>Teknologi for et bedre samfunn</a:t>
            </a:r>
            <a:endParaRPr lang="nb-NO" dirty="0"/>
          </a:p>
        </p:txBody>
      </p:sp>
      <p:sp>
        <p:nvSpPr>
          <p:cNvPr id="7" name="Slide Number Placeholder 6">
            <a:extLst>
              <a:ext uri="{FF2B5EF4-FFF2-40B4-BE49-F238E27FC236}">
                <a16:creationId xmlns:a16="http://schemas.microsoft.com/office/drawing/2014/main" id="{8CFB7A33-319F-AA73-8D22-3EFD3252F619}"/>
              </a:ext>
            </a:extLst>
          </p:cNvPr>
          <p:cNvSpPr>
            <a:spLocks noGrp="1"/>
          </p:cNvSpPr>
          <p:nvPr>
            <p:ph type="sldNum" sz="quarter" idx="36"/>
          </p:nvPr>
        </p:nvSpPr>
        <p:spPr/>
        <p:txBody>
          <a:bodyPr/>
          <a:lstStyle/>
          <a:p>
            <a:fld id="{8BBD0072-14BB-4BD4-ABEF-A76685C831B5}" type="slidenum">
              <a:rPr lang="en-GB" smtClean="0"/>
              <a:pPr/>
              <a:t>‹#›</a:t>
            </a:fld>
            <a:endParaRPr lang="en-GB" dirty="0"/>
          </a:p>
        </p:txBody>
      </p:sp>
    </p:spTree>
    <p:extLst>
      <p:ext uri="{BB962C8B-B14F-4D97-AF65-F5344CB8AC3E}">
        <p14:creationId xmlns:p14="http://schemas.microsoft.com/office/powerpoint/2010/main" val="16410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re figurer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8" name="Text Placeholder 7">
            <a:extLst>
              <a:ext uri="{FF2B5EF4-FFF2-40B4-BE49-F238E27FC236}">
                <a16:creationId xmlns:a16="http://schemas.microsoft.com/office/drawing/2014/main" id="{B2115B63-85A5-424E-8342-6645D629D5D7}"/>
              </a:ext>
            </a:extLst>
          </p:cNvPr>
          <p:cNvSpPr>
            <a:spLocks noGrp="1"/>
          </p:cNvSpPr>
          <p:nvPr>
            <p:ph type="body" sz="quarter" idx="23" hasCustomPrompt="1"/>
          </p:nvPr>
        </p:nvSpPr>
        <p:spPr>
          <a:xfrm>
            <a:off x="717981" y="1768759"/>
            <a:ext cx="2549094" cy="4248150"/>
          </a:xfrm>
          <a:prstGeom prst="roundRect">
            <a:avLst>
              <a:gd name="adj" fmla="val 9567"/>
            </a:avLst>
          </a:prstGeom>
          <a:solidFill>
            <a:schemeClr val="bg2"/>
          </a:solidFill>
        </p:spPr>
        <p:txBody>
          <a:bodyPr lIns="72000" tIns="2246400" rIns="0" bIns="0" anchor="t"/>
          <a:lstStyle>
            <a:lvl1pPr marL="0" indent="0" algn="l">
              <a:buNone/>
              <a:defRPr sz="3000" b="1">
                <a:solidFill>
                  <a:schemeClr val="tx2"/>
                </a:solidFill>
                <a:latin typeface="+mj-lt"/>
              </a:defRPr>
            </a:lvl1pPr>
          </a:lstStyle>
          <a:p>
            <a:pPr lvl="0"/>
            <a:r>
              <a:rPr lang="en-US" dirty="0" err="1"/>
              <a:t>En</a:t>
            </a:r>
            <a:r>
              <a:rPr lang="en-US" dirty="0"/>
              <a:t> </a:t>
            </a:r>
            <a:r>
              <a:rPr lang="en-US" dirty="0" err="1"/>
              <a:t>linje</a:t>
            </a:r>
            <a:endParaRPr lang="en-US" dirty="0"/>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877138" y="4675953"/>
            <a:ext cx="2301726" cy="1218219"/>
          </a:xfrm>
        </p:spPr>
        <p:txBody>
          <a:bodyPr anchor="t">
            <a:normAutofit/>
          </a:bodyPr>
          <a:lstStyle>
            <a:lvl1pPr marL="0" indent="0" algn="l">
              <a:buNone/>
              <a:defRPr sz="2000" b="0" cap="none" baseline="0">
                <a:solidFill>
                  <a:schemeClr val="tx2"/>
                </a:solidFill>
                <a:latin typeface="Calibri Light" panose="020F0302020204030204" pitchFamily="34" charset="0"/>
                <a:cs typeface="Calibri Light" panose="020F0302020204030204" pitchFamily="34" charset="0"/>
              </a:defRPr>
            </a:lvl1pPr>
          </a:lstStyle>
          <a:p>
            <a:pPr lvl="0"/>
            <a:endParaRPr lang="en-US" dirty="0"/>
          </a:p>
        </p:txBody>
      </p:sp>
      <p:sp>
        <p:nvSpPr>
          <p:cNvPr id="6" name="Picture Placeholder 5">
            <a:extLst>
              <a:ext uri="{FF2B5EF4-FFF2-40B4-BE49-F238E27FC236}">
                <a16:creationId xmlns:a16="http://schemas.microsoft.com/office/drawing/2014/main" id="{2B1AC3E8-DC3F-4CE5-B272-5921EFCB66D6}"/>
              </a:ext>
            </a:extLst>
          </p:cNvPr>
          <p:cNvSpPr>
            <a:spLocks noGrp="1"/>
          </p:cNvSpPr>
          <p:nvPr>
            <p:ph type="pic" sz="quarter" idx="35"/>
          </p:nvPr>
        </p:nvSpPr>
        <p:spPr>
          <a:xfrm>
            <a:off x="783853" y="1833767"/>
            <a:ext cx="2395761" cy="2147683"/>
          </a:xfrm>
          <a:prstGeom prst="roundRect">
            <a:avLst>
              <a:gd name="adj" fmla="val 9947"/>
            </a:avLst>
          </a:prstGeom>
        </p:spPr>
        <p:txBody>
          <a:bodyPr lIns="0" tIns="0" rIns="0" bIns="0"/>
          <a:lstStyle>
            <a:lvl1pPr>
              <a:defRPr>
                <a:solidFill>
                  <a:schemeClr val="tx2"/>
                </a:solidFill>
              </a:defRPr>
            </a:lvl1pPr>
          </a:lstStyle>
          <a:p>
            <a:endParaRPr lang="en-US" dirty="0"/>
          </a:p>
        </p:txBody>
      </p:sp>
      <p:sp>
        <p:nvSpPr>
          <p:cNvPr id="33" name="Text Placeholder 7">
            <a:extLst>
              <a:ext uri="{FF2B5EF4-FFF2-40B4-BE49-F238E27FC236}">
                <a16:creationId xmlns:a16="http://schemas.microsoft.com/office/drawing/2014/main" id="{E07438C8-A866-46E1-83D8-57B8568CBD53}"/>
              </a:ext>
            </a:extLst>
          </p:cNvPr>
          <p:cNvSpPr>
            <a:spLocks noGrp="1"/>
          </p:cNvSpPr>
          <p:nvPr>
            <p:ph type="body" sz="quarter" idx="37" hasCustomPrompt="1"/>
          </p:nvPr>
        </p:nvSpPr>
        <p:spPr>
          <a:xfrm>
            <a:off x="3465100" y="1768759"/>
            <a:ext cx="2549094" cy="4248150"/>
          </a:xfrm>
          <a:prstGeom prst="roundRect">
            <a:avLst>
              <a:gd name="adj" fmla="val 9567"/>
            </a:avLst>
          </a:prstGeom>
          <a:solidFill>
            <a:schemeClr val="bg2"/>
          </a:solidFill>
        </p:spPr>
        <p:txBody>
          <a:bodyPr lIns="72000" tIns="2246400" rIns="0" bIns="0" anchor="t"/>
          <a:lstStyle>
            <a:lvl1pPr marL="0" indent="0" algn="l">
              <a:buNone/>
              <a:defRPr sz="30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35" name="Text Placeholder 5">
            <a:extLst>
              <a:ext uri="{FF2B5EF4-FFF2-40B4-BE49-F238E27FC236}">
                <a16:creationId xmlns:a16="http://schemas.microsoft.com/office/drawing/2014/main" id="{67B5BB42-EBC1-4D9B-957E-57865842A511}"/>
              </a:ext>
            </a:extLst>
          </p:cNvPr>
          <p:cNvSpPr>
            <a:spLocks noGrp="1"/>
          </p:cNvSpPr>
          <p:nvPr>
            <p:ph type="body" sz="quarter" idx="38"/>
          </p:nvPr>
        </p:nvSpPr>
        <p:spPr>
          <a:xfrm>
            <a:off x="3624257" y="4675953"/>
            <a:ext cx="2301726" cy="1218219"/>
          </a:xfrm>
        </p:spPr>
        <p:txBody>
          <a:bodyPr anchor="t">
            <a:normAutofit/>
          </a:bodyPr>
          <a:lstStyle>
            <a:lvl1pPr marL="0" indent="0" algn="l">
              <a:buNone/>
              <a:defRPr sz="2000" b="0" cap="none" baseline="0">
                <a:solidFill>
                  <a:schemeClr val="tx2"/>
                </a:solidFill>
                <a:latin typeface="Calibri Light" panose="020F0302020204030204" pitchFamily="34" charset="0"/>
                <a:cs typeface="Calibri Light" panose="020F0302020204030204" pitchFamily="34" charset="0"/>
              </a:defRPr>
            </a:lvl1pPr>
          </a:lstStyle>
          <a:p>
            <a:pPr lvl="0"/>
            <a:endParaRPr lang="en-US" dirty="0"/>
          </a:p>
        </p:txBody>
      </p:sp>
      <p:sp>
        <p:nvSpPr>
          <p:cNvPr id="39" name="Picture Placeholder 5">
            <a:extLst>
              <a:ext uri="{FF2B5EF4-FFF2-40B4-BE49-F238E27FC236}">
                <a16:creationId xmlns:a16="http://schemas.microsoft.com/office/drawing/2014/main" id="{0F10CBC3-6807-4D3C-8B23-0028D9CF8608}"/>
              </a:ext>
            </a:extLst>
          </p:cNvPr>
          <p:cNvSpPr>
            <a:spLocks noGrp="1"/>
          </p:cNvSpPr>
          <p:nvPr>
            <p:ph type="pic" sz="quarter" idx="39"/>
          </p:nvPr>
        </p:nvSpPr>
        <p:spPr>
          <a:xfrm>
            <a:off x="3530972" y="1833767"/>
            <a:ext cx="2395761" cy="2147683"/>
          </a:xfrm>
          <a:prstGeom prst="roundRect">
            <a:avLst>
              <a:gd name="adj" fmla="val 9947"/>
            </a:avLst>
          </a:prstGeom>
        </p:spPr>
        <p:txBody>
          <a:bodyPr lIns="0" tIns="0" rIns="0" bIns="0"/>
          <a:lstStyle>
            <a:lvl1pPr>
              <a:defRPr>
                <a:solidFill>
                  <a:schemeClr val="tx2"/>
                </a:solidFill>
              </a:defRPr>
            </a:lvl1pPr>
          </a:lstStyle>
          <a:p>
            <a:endParaRPr lang="en-US" dirty="0"/>
          </a:p>
        </p:txBody>
      </p:sp>
      <p:sp>
        <p:nvSpPr>
          <p:cNvPr id="45" name="Text Placeholder 7">
            <a:extLst>
              <a:ext uri="{FF2B5EF4-FFF2-40B4-BE49-F238E27FC236}">
                <a16:creationId xmlns:a16="http://schemas.microsoft.com/office/drawing/2014/main" id="{2FA69E3C-7E3D-45A8-92CC-0988924A2E86}"/>
              </a:ext>
            </a:extLst>
          </p:cNvPr>
          <p:cNvSpPr>
            <a:spLocks noGrp="1"/>
          </p:cNvSpPr>
          <p:nvPr>
            <p:ph type="body" sz="quarter" idx="41" hasCustomPrompt="1"/>
          </p:nvPr>
        </p:nvSpPr>
        <p:spPr>
          <a:xfrm>
            <a:off x="6213062" y="1768759"/>
            <a:ext cx="2549094" cy="4248150"/>
          </a:xfrm>
          <a:prstGeom prst="roundRect">
            <a:avLst>
              <a:gd name="adj" fmla="val 9567"/>
            </a:avLst>
          </a:prstGeom>
          <a:solidFill>
            <a:schemeClr val="bg2"/>
          </a:solidFill>
        </p:spPr>
        <p:txBody>
          <a:bodyPr lIns="72000" tIns="2246400" rIns="0" bIns="0" anchor="t"/>
          <a:lstStyle>
            <a:lvl1pPr marL="0" indent="0" algn="l">
              <a:buNone/>
              <a:defRPr sz="30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47" name="Text Placeholder 5">
            <a:extLst>
              <a:ext uri="{FF2B5EF4-FFF2-40B4-BE49-F238E27FC236}">
                <a16:creationId xmlns:a16="http://schemas.microsoft.com/office/drawing/2014/main" id="{DACA3139-8734-4F03-B7AE-06497028D8C4}"/>
              </a:ext>
            </a:extLst>
          </p:cNvPr>
          <p:cNvSpPr>
            <a:spLocks noGrp="1"/>
          </p:cNvSpPr>
          <p:nvPr>
            <p:ph type="body" sz="quarter" idx="42"/>
          </p:nvPr>
        </p:nvSpPr>
        <p:spPr>
          <a:xfrm>
            <a:off x="6372219" y="4675953"/>
            <a:ext cx="2301726" cy="1218219"/>
          </a:xfrm>
        </p:spPr>
        <p:txBody>
          <a:bodyPr anchor="t">
            <a:normAutofit/>
          </a:bodyPr>
          <a:lstStyle>
            <a:lvl1pPr marL="0" indent="0" algn="l">
              <a:buNone/>
              <a:defRPr sz="2000" b="0" cap="none" baseline="0">
                <a:solidFill>
                  <a:schemeClr val="tx2"/>
                </a:solidFill>
                <a:latin typeface="Calibri Light" panose="020F0302020204030204" pitchFamily="34" charset="0"/>
                <a:cs typeface="Calibri Light" panose="020F0302020204030204" pitchFamily="34" charset="0"/>
              </a:defRPr>
            </a:lvl1pPr>
          </a:lstStyle>
          <a:p>
            <a:pPr lvl="0"/>
            <a:endParaRPr lang="en-US" dirty="0"/>
          </a:p>
        </p:txBody>
      </p:sp>
      <p:sp>
        <p:nvSpPr>
          <p:cNvPr id="48" name="Picture Placeholder 5">
            <a:extLst>
              <a:ext uri="{FF2B5EF4-FFF2-40B4-BE49-F238E27FC236}">
                <a16:creationId xmlns:a16="http://schemas.microsoft.com/office/drawing/2014/main" id="{B501B0E5-0DFC-4286-9E8B-15E393E37480}"/>
              </a:ext>
            </a:extLst>
          </p:cNvPr>
          <p:cNvSpPr>
            <a:spLocks noGrp="1"/>
          </p:cNvSpPr>
          <p:nvPr>
            <p:ph type="pic" sz="quarter" idx="43"/>
          </p:nvPr>
        </p:nvSpPr>
        <p:spPr>
          <a:xfrm>
            <a:off x="6278934" y="1833767"/>
            <a:ext cx="2395761" cy="2147683"/>
          </a:xfrm>
          <a:prstGeom prst="roundRect">
            <a:avLst>
              <a:gd name="adj" fmla="val 9947"/>
            </a:avLst>
          </a:prstGeom>
        </p:spPr>
        <p:txBody>
          <a:bodyPr lIns="0" tIns="0" rIns="0" bIns="0"/>
          <a:lstStyle>
            <a:lvl1pPr>
              <a:defRPr>
                <a:solidFill>
                  <a:schemeClr val="tx2"/>
                </a:solidFill>
              </a:defRPr>
            </a:lvl1pPr>
          </a:lstStyle>
          <a:p>
            <a:endParaRPr lang="en-US" dirty="0"/>
          </a:p>
        </p:txBody>
      </p:sp>
      <p:sp>
        <p:nvSpPr>
          <p:cNvPr id="50" name="Text Placeholder 7">
            <a:extLst>
              <a:ext uri="{FF2B5EF4-FFF2-40B4-BE49-F238E27FC236}">
                <a16:creationId xmlns:a16="http://schemas.microsoft.com/office/drawing/2014/main" id="{A5A52AAA-CB54-4150-A3ED-F5BB9358E630}"/>
              </a:ext>
            </a:extLst>
          </p:cNvPr>
          <p:cNvSpPr>
            <a:spLocks noGrp="1"/>
          </p:cNvSpPr>
          <p:nvPr>
            <p:ph type="body" sz="quarter" idx="45" hasCustomPrompt="1"/>
          </p:nvPr>
        </p:nvSpPr>
        <p:spPr>
          <a:xfrm>
            <a:off x="8960916" y="1768759"/>
            <a:ext cx="2549094" cy="4248150"/>
          </a:xfrm>
          <a:prstGeom prst="roundRect">
            <a:avLst>
              <a:gd name="adj" fmla="val 9567"/>
            </a:avLst>
          </a:prstGeom>
          <a:solidFill>
            <a:schemeClr val="bg2"/>
          </a:solidFill>
        </p:spPr>
        <p:txBody>
          <a:bodyPr lIns="72000" tIns="2246400" rIns="0" bIns="0" anchor="t"/>
          <a:lstStyle>
            <a:lvl1pPr marL="0" indent="0" algn="l">
              <a:buNone/>
              <a:defRPr sz="30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51" name="Text Placeholder 5">
            <a:extLst>
              <a:ext uri="{FF2B5EF4-FFF2-40B4-BE49-F238E27FC236}">
                <a16:creationId xmlns:a16="http://schemas.microsoft.com/office/drawing/2014/main" id="{9B87CD94-7A09-4FBF-8581-99B20B7C8576}"/>
              </a:ext>
            </a:extLst>
          </p:cNvPr>
          <p:cNvSpPr>
            <a:spLocks noGrp="1"/>
          </p:cNvSpPr>
          <p:nvPr>
            <p:ph type="body" sz="quarter" idx="46"/>
          </p:nvPr>
        </p:nvSpPr>
        <p:spPr>
          <a:xfrm>
            <a:off x="9120073" y="4675953"/>
            <a:ext cx="2301726" cy="1218219"/>
          </a:xfrm>
        </p:spPr>
        <p:txBody>
          <a:bodyPr anchor="t">
            <a:normAutofit/>
          </a:bodyPr>
          <a:lstStyle>
            <a:lvl1pPr marL="0" indent="0" algn="l">
              <a:buNone/>
              <a:defRPr sz="2000" b="0" cap="none" baseline="0">
                <a:solidFill>
                  <a:schemeClr val="tx2"/>
                </a:solidFill>
                <a:latin typeface="Calibri Light" panose="020F0302020204030204" pitchFamily="34" charset="0"/>
                <a:cs typeface="Calibri Light" panose="020F0302020204030204" pitchFamily="34" charset="0"/>
              </a:defRPr>
            </a:lvl1pPr>
          </a:lstStyle>
          <a:p>
            <a:pPr lvl="0"/>
            <a:endParaRPr lang="en-US" dirty="0"/>
          </a:p>
        </p:txBody>
      </p:sp>
      <p:sp>
        <p:nvSpPr>
          <p:cNvPr id="52" name="Picture Placeholder 5">
            <a:extLst>
              <a:ext uri="{FF2B5EF4-FFF2-40B4-BE49-F238E27FC236}">
                <a16:creationId xmlns:a16="http://schemas.microsoft.com/office/drawing/2014/main" id="{2B934ECD-A752-45ED-BD72-370981CDAA93}"/>
              </a:ext>
            </a:extLst>
          </p:cNvPr>
          <p:cNvSpPr>
            <a:spLocks noGrp="1"/>
          </p:cNvSpPr>
          <p:nvPr>
            <p:ph type="pic" sz="quarter" idx="47"/>
          </p:nvPr>
        </p:nvSpPr>
        <p:spPr>
          <a:xfrm>
            <a:off x="9026788" y="1833767"/>
            <a:ext cx="2395761" cy="2147683"/>
          </a:xfrm>
          <a:prstGeom prst="roundRect">
            <a:avLst>
              <a:gd name="adj" fmla="val 9947"/>
            </a:avLst>
          </a:prstGeom>
        </p:spPr>
        <p:txBody>
          <a:bodyPr lIns="0" tIns="0" rIns="0" bIns="0"/>
          <a:lstStyle>
            <a:lvl1pPr>
              <a:defRPr>
                <a:solidFill>
                  <a:schemeClr val="tx2"/>
                </a:solidFill>
              </a:defRPr>
            </a:lvl1pPr>
          </a:lstStyle>
          <a:p>
            <a:endParaRPr lang="en-US" dirty="0"/>
          </a:p>
        </p:txBody>
      </p:sp>
      <p:sp>
        <p:nvSpPr>
          <p:cNvPr id="5" name="Date Placeholder 4">
            <a:extLst>
              <a:ext uri="{FF2B5EF4-FFF2-40B4-BE49-F238E27FC236}">
                <a16:creationId xmlns:a16="http://schemas.microsoft.com/office/drawing/2014/main" id="{82F23B37-F05C-9266-FD9E-B10B59EA4B09}"/>
              </a:ext>
            </a:extLst>
          </p:cNvPr>
          <p:cNvSpPr>
            <a:spLocks noGrp="1"/>
          </p:cNvSpPr>
          <p:nvPr>
            <p:ph type="dt" sz="half" idx="48"/>
          </p:nvPr>
        </p:nvSpPr>
        <p:spPr/>
        <p:txBody>
          <a:bodyPr/>
          <a:lstStyle/>
          <a:p>
            <a:fld id="{264AC669-C3FB-4E1E-9C2E-01525FA56175}" type="datetime1">
              <a:rPr lang="en-GB" smtClean="0"/>
              <a:t>26/06/2024</a:t>
            </a:fld>
            <a:endParaRPr lang="en-GB" dirty="0"/>
          </a:p>
        </p:txBody>
      </p:sp>
      <p:sp>
        <p:nvSpPr>
          <p:cNvPr id="7" name="Footer Placeholder 6">
            <a:extLst>
              <a:ext uri="{FF2B5EF4-FFF2-40B4-BE49-F238E27FC236}">
                <a16:creationId xmlns:a16="http://schemas.microsoft.com/office/drawing/2014/main" id="{33128C07-C056-E07A-BE84-746A8766051B}"/>
              </a:ext>
            </a:extLst>
          </p:cNvPr>
          <p:cNvSpPr>
            <a:spLocks noGrp="1"/>
          </p:cNvSpPr>
          <p:nvPr>
            <p:ph type="ftr" sz="quarter" idx="49"/>
          </p:nvPr>
        </p:nvSpPr>
        <p:spPr/>
        <p:txBody>
          <a:bodyPr/>
          <a:lstStyle/>
          <a:p>
            <a:pPr algn="r"/>
            <a:r>
              <a:rPr lang="nb-NO"/>
              <a:t>Teknologi for et bedre samfunn</a:t>
            </a:r>
            <a:endParaRPr lang="nb-NO" dirty="0"/>
          </a:p>
        </p:txBody>
      </p:sp>
      <p:sp>
        <p:nvSpPr>
          <p:cNvPr id="9" name="Slide Number Placeholder 8">
            <a:extLst>
              <a:ext uri="{FF2B5EF4-FFF2-40B4-BE49-F238E27FC236}">
                <a16:creationId xmlns:a16="http://schemas.microsoft.com/office/drawing/2014/main" id="{71D0DEC5-D1CD-5399-CDFF-E80E2575060F}"/>
              </a:ext>
            </a:extLst>
          </p:cNvPr>
          <p:cNvSpPr>
            <a:spLocks noGrp="1"/>
          </p:cNvSpPr>
          <p:nvPr>
            <p:ph type="sldNum" sz="quarter" idx="50"/>
          </p:nvPr>
        </p:nvSpPr>
        <p:spPr/>
        <p:txBody>
          <a:bodyPr/>
          <a:lstStyle/>
          <a:p>
            <a:fld id="{8BBD0072-14BB-4BD4-ABEF-A76685C831B5}" type="slidenum">
              <a:rPr lang="en-GB" smtClean="0"/>
              <a:pPr/>
              <a:t>‹#›</a:t>
            </a:fld>
            <a:endParaRPr lang="en-GB" dirty="0"/>
          </a:p>
        </p:txBody>
      </p:sp>
    </p:spTree>
    <p:extLst>
      <p:ext uri="{BB962C8B-B14F-4D97-AF65-F5344CB8AC3E}">
        <p14:creationId xmlns:p14="http://schemas.microsoft.com/office/powerpoint/2010/main" val="3329663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re figurer (Uten bilde)">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D9754A88-59FE-61BF-7D2B-6E43655B1722}"/>
              </a:ext>
            </a:extLst>
          </p:cNvPr>
          <p:cNvSpPr>
            <a:spLocks noGrp="1"/>
          </p:cNvSpPr>
          <p:nvPr>
            <p:ph type="body" sz="quarter" idx="23" hasCustomPrompt="1"/>
          </p:nvPr>
        </p:nvSpPr>
        <p:spPr>
          <a:xfrm>
            <a:off x="717981" y="1768759"/>
            <a:ext cx="2549094" cy="4248150"/>
          </a:xfrm>
          <a:prstGeom prst="roundRect">
            <a:avLst>
              <a:gd name="adj" fmla="val 9567"/>
            </a:avLst>
          </a:prstGeom>
          <a:solidFill>
            <a:srgbClr val="DB8784"/>
          </a:solidFill>
        </p:spPr>
        <p:txBody>
          <a:bodyPr lIns="72000" tIns="0" rIns="0" bIns="0" anchor="t"/>
          <a:lstStyle>
            <a:lvl1pPr marL="0" indent="0" algn="l">
              <a:buNone/>
              <a:defRPr sz="3000" b="1">
                <a:solidFill>
                  <a:schemeClr val="tx2"/>
                </a:solidFill>
                <a:latin typeface="+mj-lt"/>
              </a:defRPr>
            </a:lvl1pPr>
          </a:lstStyle>
          <a:p>
            <a:pPr lvl="0"/>
            <a:r>
              <a:rPr lang="en-US" dirty="0" err="1"/>
              <a:t>En</a:t>
            </a:r>
            <a:r>
              <a:rPr lang="en-US" dirty="0"/>
              <a:t> </a:t>
            </a:r>
            <a:r>
              <a:rPr lang="en-US" dirty="0" err="1"/>
              <a:t>linje</a:t>
            </a:r>
            <a:endParaRPr lang="en-US" dirty="0"/>
          </a:p>
        </p:txBody>
      </p:sp>
      <p:sp>
        <p:nvSpPr>
          <p:cNvPr id="15" name="Text Placeholder 7">
            <a:extLst>
              <a:ext uri="{FF2B5EF4-FFF2-40B4-BE49-F238E27FC236}">
                <a16:creationId xmlns:a16="http://schemas.microsoft.com/office/drawing/2014/main" id="{E76BA10D-9082-15DC-F04B-76C826DB02FA}"/>
              </a:ext>
            </a:extLst>
          </p:cNvPr>
          <p:cNvSpPr>
            <a:spLocks noGrp="1"/>
          </p:cNvSpPr>
          <p:nvPr>
            <p:ph type="body" sz="quarter" idx="37" hasCustomPrompt="1"/>
          </p:nvPr>
        </p:nvSpPr>
        <p:spPr>
          <a:xfrm>
            <a:off x="3465100" y="1768759"/>
            <a:ext cx="2549094" cy="4248150"/>
          </a:xfrm>
          <a:prstGeom prst="roundRect">
            <a:avLst>
              <a:gd name="adj" fmla="val 9567"/>
            </a:avLst>
          </a:prstGeom>
          <a:solidFill>
            <a:srgbClr val="EFCC61"/>
          </a:solidFill>
        </p:spPr>
        <p:txBody>
          <a:bodyPr lIns="72000" tIns="0" rIns="0" bIns="0" anchor="t"/>
          <a:lstStyle>
            <a:lvl1pPr marL="0" indent="0" algn="l">
              <a:buNone/>
              <a:defRPr sz="30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17" name="Text Placeholder 7">
            <a:extLst>
              <a:ext uri="{FF2B5EF4-FFF2-40B4-BE49-F238E27FC236}">
                <a16:creationId xmlns:a16="http://schemas.microsoft.com/office/drawing/2014/main" id="{0E4E60F7-6972-8FCD-B395-F74B81915230}"/>
              </a:ext>
            </a:extLst>
          </p:cNvPr>
          <p:cNvSpPr>
            <a:spLocks noGrp="1"/>
          </p:cNvSpPr>
          <p:nvPr>
            <p:ph type="body" sz="quarter" idx="41" hasCustomPrompt="1"/>
          </p:nvPr>
        </p:nvSpPr>
        <p:spPr>
          <a:xfrm>
            <a:off x="6213062" y="1768759"/>
            <a:ext cx="2549094" cy="4248150"/>
          </a:xfrm>
          <a:prstGeom prst="roundRect">
            <a:avLst>
              <a:gd name="adj" fmla="val 9567"/>
            </a:avLst>
          </a:prstGeom>
          <a:solidFill>
            <a:srgbClr val="CDFAE1"/>
          </a:solidFill>
        </p:spPr>
        <p:txBody>
          <a:bodyPr lIns="72000" tIns="0" rIns="0" bIns="0" anchor="t"/>
          <a:lstStyle>
            <a:lvl1pPr marL="0" indent="0" algn="l">
              <a:buNone/>
              <a:defRPr sz="30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18" name="Text Placeholder 7">
            <a:extLst>
              <a:ext uri="{FF2B5EF4-FFF2-40B4-BE49-F238E27FC236}">
                <a16:creationId xmlns:a16="http://schemas.microsoft.com/office/drawing/2014/main" id="{C05A50BC-D84A-A4EA-E1A5-5EE8CD83F8F3}"/>
              </a:ext>
            </a:extLst>
          </p:cNvPr>
          <p:cNvSpPr>
            <a:spLocks noGrp="1"/>
          </p:cNvSpPr>
          <p:nvPr>
            <p:ph type="body" sz="quarter" idx="45" hasCustomPrompt="1"/>
          </p:nvPr>
        </p:nvSpPr>
        <p:spPr>
          <a:xfrm>
            <a:off x="8960916" y="1768759"/>
            <a:ext cx="2549094" cy="4248150"/>
          </a:xfrm>
          <a:prstGeom prst="roundRect">
            <a:avLst>
              <a:gd name="adj" fmla="val 9567"/>
            </a:avLst>
          </a:prstGeom>
          <a:solidFill>
            <a:srgbClr val="14B978"/>
          </a:solidFill>
        </p:spPr>
        <p:txBody>
          <a:bodyPr lIns="72000" tIns="0" rIns="0" bIns="0" anchor="t"/>
          <a:lstStyle>
            <a:lvl1pPr marL="0" indent="0" algn="l">
              <a:buNone/>
              <a:defRPr sz="3000" b="1">
                <a:solidFill>
                  <a:schemeClr val="tx2"/>
                </a:solidFill>
                <a:latin typeface="+mj-lt"/>
              </a:defRPr>
            </a:lvl1pPr>
          </a:lstStyle>
          <a:p>
            <a:pPr marL="0" marR="0" lvl="0" indent="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None/>
              <a:tabLst/>
              <a:defRPr/>
            </a:pPr>
            <a:r>
              <a:rPr lang="en-US" dirty="0" err="1"/>
              <a:t>En</a:t>
            </a:r>
            <a:r>
              <a:rPr lang="en-US" dirty="0"/>
              <a:t> </a:t>
            </a:r>
            <a:r>
              <a:rPr lang="en-US" dirty="0" err="1"/>
              <a:t>linje</a:t>
            </a:r>
            <a:endParaRPr lang="en-US" dirty="0"/>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16" name="Text Placeholder 5">
            <a:extLst>
              <a:ext uri="{FF2B5EF4-FFF2-40B4-BE49-F238E27FC236}">
                <a16:creationId xmlns:a16="http://schemas.microsoft.com/office/drawing/2014/main" id="{C3EFE82E-AFA9-4392-A98D-D7E91F50D3AD}"/>
              </a:ext>
            </a:extLst>
          </p:cNvPr>
          <p:cNvSpPr>
            <a:spLocks noGrp="1"/>
          </p:cNvSpPr>
          <p:nvPr>
            <p:ph type="body" sz="quarter" idx="20"/>
          </p:nvPr>
        </p:nvSpPr>
        <p:spPr>
          <a:xfrm>
            <a:off x="877138" y="2351315"/>
            <a:ext cx="2301726" cy="3542858"/>
          </a:xfrm>
        </p:spPr>
        <p:txBody>
          <a:bodyPr anchor="t">
            <a:normAutofit/>
          </a:bodyPr>
          <a:lstStyle>
            <a:lvl1pPr marL="0" indent="0" algn="l">
              <a:buNone/>
              <a:defRPr sz="2000" b="0" cap="none" baseline="0">
                <a:solidFill>
                  <a:schemeClr val="tx2"/>
                </a:solidFill>
                <a:latin typeface="Calibri Light" panose="020F0302020204030204" pitchFamily="34" charset="0"/>
                <a:cs typeface="Calibri Light" panose="020F0302020204030204" pitchFamily="34" charset="0"/>
              </a:defRPr>
            </a:lvl1pPr>
          </a:lstStyle>
          <a:p>
            <a:pPr lvl="0"/>
            <a:endParaRPr lang="en-US" dirty="0"/>
          </a:p>
        </p:txBody>
      </p:sp>
      <p:sp>
        <p:nvSpPr>
          <p:cNvPr id="35" name="Text Placeholder 5">
            <a:extLst>
              <a:ext uri="{FF2B5EF4-FFF2-40B4-BE49-F238E27FC236}">
                <a16:creationId xmlns:a16="http://schemas.microsoft.com/office/drawing/2014/main" id="{67B5BB42-EBC1-4D9B-957E-57865842A511}"/>
              </a:ext>
            </a:extLst>
          </p:cNvPr>
          <p:cNvSpPr>
            <a:spLocks noGrp="1"/>
          </p:cNvSpPr>
          <p:nvPr>
            <p:ph type="body" sz="quarter" idx="38"/>
          </p:nvPr>
        </p:nvSpPr>
        <p:spPr>
          <a:xfrm>
            <a:off x="3624257" y="2351314"/>
            <a:ext cx="2301726" cy="3542858"/>
          </a:xfrm>
        </p:spPr>
        <p:txBody>
          <a:bodyPr anchor="t">
            <a:normAutofit/>
          </a:bodyPr>
          <a:lstStyle>
            <a:lvl1pPr marL="0" indent="0" algn="l">
              <a:buNone/>
              <a:defRPr sz="2000" b="0" cap="none" baseline="0">
                <a:solidFill>
                  <a:schemeClr val="tx2"/>
                </a:solidFill>
                <a:latin typeface="Calibri Light" panose="020F0302020204030204" pitchFamily="34" charset="0"/>
                <a:cs typeface="Calibri Light" panose="020F0302020204030204" pitchFamily="34" charset="0"/>
              </a:defRPr>
            </a:lvl1pPr>
          </a:lstStyle>
          <a:p>
            <a:pPr lvl="0"/>
            <a:endParaRPr lang="en-US" dirty="0"/>
          </a:p>
        </p:txBody>
      </p:sp>
      <p:sp>
        <p:nvSpPr>
          <p:cNvPr id="47" name="Text Placeholder 5">
            <a:extLst>
              <a:ext uri="{FF2B5EF4-FFF2-40B4-BE49-F238E27FC236}">
                <a16:creationId xmlns:a16="http://schemas.microsoft.com/office/drawing/2014/main" id="{DACA3139-8734-4F03-B7AE-06497028D8C4}"/>
              </a:ext>
            </a:extLst>
          </p:cNvPr>
          <p:cNvSpPr>
            <a:spLocks noGrp="1"/>
          </p:cNvSpPr>
          <p:nvPr>
            <p:ph type="body" sz="quarter" idx="42"/>
          </p:nvPr>
        </p:nvSpPr>
        <p:spPr>
          <a:xfrm>
            <a:off x="6372219" y="2351314"/>
            <a:ext cx="2301726" cy="3542858"/>
          </a:xfrm>
        </p:spPr>
        <p:txBody>
          <a:bodyPr anchor="t">
            <a:normAutofit/>
          </a:bodyPr>
          <a:lstStyle>
            <a:lvl1pPr marL="0" indent="0" algn="l">
              <a:buNone/>
              <a:defRPr sz="2000" b="0" cap="none" baseline="0">
                <a:solidFill>
                  <a:schemeClr val="tx2"/>
                </a:solidFill>
                <a:latin typeface="Calibri Light" panose="020F0302020204030204" pitchFamily="34" charset="0"/>
                <a:cs typeface="Calibri Light" panose="020F0302020204030204" pitchFamily="34" charset="0"/>
              </a:defRPr>
            </a:lvl1pPr>
          </a:lstStyle>
          <a:p>
            <a:pPr lvl="0"/>
            <a:endParaRPr lang="en-US" dirty="0"/>
          </a:p>
        </p:txBody>
      </p:sp>
      <p:sp>
        <p:nvSpPr>
          <p:cNvPr id="51" name="Text Placeholder 5">
            <a:extLst>
              <a:ext uri="{FF2B5EF4-FFF2-40B4-BE49-F238E27FC236}">
                <a16:creationId xmlns:a16="http://schemas.microsoft.com/office/drawing/2014/main" id="{9B87CD94-7A09-4FBF-8581-99B20B7C8576}"/>
              </a:ext>
            </a:extLst>
          </p:cNvPr>
          <p:cNvSpPr>
            <a:spLocks noGrp="1"/>
          </p:cNvSpPr>
          <p:nvPr>
            <p:ph type="body" sz="quarter" idx="46"/>
          </p:nvPr>
        </p:nvSpPr>
        <p:spPr>
          <a:xfrm>
            <a:off x="9120073" y="2351314"/>
            <a:ext cx="2301726" cy="3542858"/>
          </a:xfrm>
        </p:spPr>
        <p:txBody>
          <a:bodyPr anchor="t">
            <a:normAutofit/>
          </a:bodyPr>
          <a:lstStyle>
            <a:lvl1pPr marL="0" indent="0" algn="l">
              <a:buNone/>
              <a:defRPr sz="2000" b="0" cap="none" baseline="0">
                <a:solidFill>
                  <a:schemeClr val="tx2"/>
                </a:solidFill>
                <a:latin typeface="Calibri Light" panose="020F0302020204030204" pitchFamily="34" charset="0"/>
                <a:cs typeface="Calibri Light" panose="020F0302020204030204" pitchFamily="34" charset="0"/>
              </a:defRPr>
            </a:lvl1pPr>
          </a:lstStyle>
          <a:p>
            <a:pPr lvl="0"/>
            <a:endParaRPr lang="en-US" dirty="0"/>
          </a:p>
        </p:txBody>
      </p:sp>
      <p:sp>
        <p:nvSpPr>
          <p:cNvPr id="5" name="Date Placeholder 4">
            <a:extLst>
              <a:ext uri="{FF2B5EF4-FFF2-40B4-BE49-F238E27FC236}">
                <a16:creationId xmlns:a16="http://schemas.microsoft.com/office/drawing/2014/main" id="{A169EA12-CBDD-220C-3C2A-C519FE62790A}"/>
              </a:ext>
            </a:extLst>
          </p:cNvPr>
          <p:cNvSpPr>
            <a:spLocks noGrp="1"/>
          </p:cNvSpPr>
          <p:nvPr>
            <p:ph type="dt" sz="half" idx="47"/>
          </p:nvPr>
        </p:nvSpPr>
        <p:spPr/>
        <p:txBody>
          <a:bodyPr/>
          <a:lstStyle/>
          <a:p>
            <a:fld id="{B5FDC0EC-9B98-43BC-971F-06DBC0C7B4DE}" type="datetime1">
              <a:rPr lang="en-GB" smtClean="0"/>
              <a:t>26/06/2024</a:t>
            </a:fld>
            <a:endParaRPr lang="en-GB" dirty="0"/>
          </a:p>
        </p:txBody>
      </p:sp>
      <p:sp>
        <p:nvSpPr>
          <p:cNvPr id="6" name="Footer Placeholder 5">
            <a:extLst>
              <a:ext uri="{FF2B5EF4-FFF2-40B4-BE49-F238E27FC236}">
                <a16:creationId xmlns:a16="http://schemas.microsoft.com/office/drawing/2014/main" id="{F8CA962E-ABAE-5929-2A92-D8576AF6DE99}"/>
              </a:ext>
            </a:extLst>
          </p:cNvPr>
          <p:cNvSpPr>
            <a:spLocks noGrp="1"/>
          </p:cNvSpPr>
          <p:nvPr>
            <p:ph type="ftr" sz="quarter" idx="48"/>
          </p:nvPr>
        </p:nvSpPr>
        <p:spPr/>
        <p:txBody>
          <a:bodyPr/>
          <a:lstStyle/>
          <a:p>
            <a:pPr algn="r"/>
            <a:r>
              <a:rPr lang="nb-NO"/>
              <a:t>Teknologi for et bedre samfunn</a:t>
            </a:r>
            <a:endParaRPr lang="nb-NO" dirty="0"/>
          </a:p>
        </p:txBody>
      </p:sp>
      <p:sp>
        <p:nvSpPr>
          <p:cNvPr id="7" name="Slide Number Placeholder 6">
            <a:extLst>
              <a:ext uri="{FF2B5EF4-FFF2-40B4-BE49-F238E27FC236}">
                <a16:creationId xmlns:a16="http://schemas.microsoft.com/office/drawing/2014/main" id="{C86735A2-746B-BB91-E28B-94EAE44743E6}"/>
              </a:ext>
            </a:extLst>
          </p:cNvPr>
          <p:cNvSpPr>
            <a:spLocks noGrp="1"/>
          </p:cNvSpPr>
          <p:nvPr>
            <p:ph type="sldNum" sz="quarter" idx="49"/>
          </p:nvPr>
        </p:nvSpPr>
        <p:spPr/>
        <p:txBody>
          <a:bodyPr/>
          <a:lstStyle/>
          <a:p>
            <a:fld id="{8BBD0072-14BB-4BD4-ABEF-A76685C831B5}" type="slidenum">
              <a:rPr lang="en-GB" smtClean="0"/>
              <a:pPr/>
              <a:t>‹#›</a:t>
            </a:fld>
            <a:endParaRPr lang="en-GB" dirty="0"/>
          </a:p>
        </p:txBody>
      </p:sp>
    </p:spTree>
    <p:extLst>
      <p:ext uri="{BB962C8B-B14F-4D97-AF65-F5344CB8AC3E}">
        <p14:creationId xmlns:p14="http://schemas.microsoft.com/office/powerpoint/2010/main" val="1122571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Date Placeholder 8">
            <a:extLst>
              <a:ext uri="{FF2B5EF4-FFF2-40B4-BE49-F238E27FC236}">
                <a16:creationId xmlns:a16="http://schemas.microsoft.com/office/drawing/2014/main" id="{AF82568E-9680-BD27-1A10-0B3E8C200C2F}"/>
              </a:ext>
            </a:extLst>
          </p:cNvPr>
          <p:cNvSpPr>
            <a:spLocks noGrp="1"/>
          </p:cNvSpPr>
          <p:nvPr>
            <p:ph type="dt" sz="half" idx="10"/>
          </p:nvPr>
        </p:nvSpPr>
        <p:spPr/>
        <p:txBody>
          <a:bodyPr/>
          <a:lstStyle/>
          <a:p>
            <a:fld id="{356B4663-1C26-4ACF-A1AF-ABF7385B4C07}" type="datetime1">
              <a:rPr lang="en-GB" smtClean="0"/>
              <a:t>26/06/2024</a:t>
            </a:fld>
            <a:endParaRPr lang="en-GB" dirty="0"/>
          </a:p>
        </p:txBody>
      </p:sp>
      <p:sp>
        <p:nvSpPr>
          <p:cNvPr id="10" name="Footer Placeholder 9">
            <a:extLst>
              <a:ext uri="{FF2B5EF4-FFF2-40B4-BE49-F238E27FC236}">
                <a16:creationId xmlns:a16="http://schemas.microsoft.com/office/drawing/2014/main" id="{B943E699-9A98-54B8-82E7-94B0589AEB03}"/>
              </a:ext>
            </a:extLst>
          </p:cNvPr>
          <p:cNvSpPr>
            <a:spLocks noGrp="1"/>
          </p:cNvSpPr>
          <p:nvPr>
            <p:ph type="ftr" sz="quarter" idx="11"/>
          </p:nvPr>
        </p:nvSpPr>
        <p:spPr/>
        <p:txBody>
          <a:bodyPr/>
          <a:lstStyle/>
          <a:p>
            <a:pPr algn="r"/>
            <a:r>
              <a:rPr lang="nb-NO"/>
              <a:t>Teknologi for et bedre samfunn</a:t>
            </a:r>
            <a:endParaRPr lang="nb-NO" dirty="0"/>
          </a:p>
        </p:txBody>
      </p:sp>
      <p:sp>
        <p:nvSpPr>
          <p:cNvPr id="11" name="Slide Number Placeholder 10">
            <a:extLst>
              <a:ext uri="{FF2B5EF4-FFF2-40B4-BE49-F238E27FC236}">
                <a16:creationId xmlns:a16="http://schemas.microsoft.com/office/drawing/2014/main" id="{4C8ADE25-D952-C453-F0A9-C5D4D8C66DD9}"/>
              </a:ext>
            </a:extLst>
          </p:cNvPr>
          <p:cNvSpPr>
            <a:spLocks noGrp="1"/>
          </p:cNvSpPr>
          <p:nvPr>
            <p:ph type="sldNum" sz="quarter" idx="12"/>
          </p:nvPr>
        </p:nvSpPr>
        <p:spPr/>
        <p:txBody>
          <a:bodyPr/>
          <a:lstStyle/>
          <a:p>
            <a:fld id="{8BBD0072-14BB-4BD4-ABEF-A76685C831B5}" type="slidenum">
              <a:rPr lang="en-GB" smtClean="0"/>
              <a:pPr/>
              <a:t>‹#›</a:t>
            </a:fld>
            <a:endParaRPr lang="en-GB" dirty="0"/>
          </a:p>
        </p:txBody>
      </p:sp>
    </p:spTree>
    <p:extLst>
      <p:ext uri="{BB962C8B-B14F-4D97-AF65-F5344CB8AC3E}">
        <p14:creationId xmlns:p14="http://schemas.microsoft.com/office/powerpoint/2010/main" val="1501640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737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tx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4904180-C847-4FC0-9759-1956EECC4080}"/>
              </a:ext>
            </a:extLst>
          </p:cNvPr>
          <p:cNvSpPr>
            <a:spLocks noGrp="1"/>
          </p:cNvSpPr>
          <p:nvPr>
            <p:ph type="ftr" sz="quarter" idx="11"/>
          </p:nvPr>
        </p:nvSpPr>
        <p:spPr>
          <a:xfrm>
            <a:off x="2927713" y="2828835"/>
            <a:ext cx="6336575" cy="1200329"/>
          </a:xfrm>
        </p:spPr>
        <p:txBody>
          <a:bodyPr>
            <a:noAutofit/>
          </a:bodyPr>
          <a:lstStyle>
            <a:lvl1pPr algn="ctr">
              <a:defRPr sz="3800">
                <a:solidFill>
                  <a:schemeClr val="bg1"/>
                </a:solidFill>
              </a:defRPr>
            </a:lvl1pPr>
          </a:lstStyle>
          <a:p>
            <a:r>
              <a:rPr lang="nb-NO"/>
              <a:t>Teknologi for et bedre samfunn</a:t>
            </a:r>
            <a:endParaRPr lang="nb-NO" dirty="0"/>
          </a:p>
        </p:txBody>
      </p:sp>
      <p:pic>
        <p:nvPicPr>
          <p:cNvPr id="4" name="Graphic 3">
            <a:extLst>
              <a:ext uri="{FF2B5EF4-FFF2-40B4-BE49-F238E27FC236}">
                <a16:creationId xmlns:a16="http://schemas.microsoft.com/office/drawing/2014/main" id="{239ACEBC-A1A4-448D-B4F4-C31DDCDD63E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Tree>
    <p:extLst>
      <p:ext uri="{BB962C8B-B14F-4D97-AF65-F5344CB8AC3E}">
        <p14:creationId xmlns:p14="http://schemas.microsoft.com/office/powerpoint/2010/main" val="2796490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pittel Blå">
    <p:bg>
      <p:bgPr>
        <a:solidFill>
          <a:schemeClr val="tx2"/>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solidFill>
                  <a:schemeClr val="bg1"/>
                </a:solidFill>
              </a:defRPr>
            </a:lvl1pPr>
          </a:lstStyle>
          <a:p>
            <a:endParaRPr lang="nb-NO" dirty="0"/>
          </a:p>
        </p:txBody>
      </p:sp>
      <p:sp>
        <p:nvSpPr>
          <p:cNvPr id="2" name="Title 1">
            <a:extLst>
              <a:ext uri="{FF2B5EF4-FFF2-40B4-BE49-F238E27FC236}">
                <a16:creationId xmlns:a16="http://schemas.microsoft.com/office/drawing/2014/main" id="{AC19EA52-CBCE-445B-A868-0AF0E940F269}"/>
              </a:ext>
            </a:extLst>
          </p:cNvPr>
          <p:cNvSpPr>
            <a:spLocks noGrp="1"/>
          </p:cNvSpPr>
          <p:nvPr>
            <p:ph type="title"/>
          </p:nvPr>
        </p:nvSpPr>
        <p:spPr>
          <a:xfrm>
            <a:off x="720090" y="2668404"/>
            <a:ext cx="3993356" cy="1051168"/>
          </a:xfrm>
        </p:spPr>
        <p:txBody>
          <a:bodyPr/>
          <a:lstStyle>
            <a:lvl1pPr>
              <a:defRPr>
                <a:solidFill>
                  <a:schemeClr val="bg1"/>
                </a:solidFill>
              </a:defRPr>
            </a:lvl1pPr>
          </a:lstStyle>
          <a:p>
            <a:r>
              <a:rPr lang="en-US" dirty="0"/>
              <a:t>Click to edit Master title style</a:t>
            </a:r>
          </a:p>
        </p:txBody>
      </p:sp>
      <p:pic>
        <p:nvPicPr>
          <p:cNvPr id="3" name="Graphic 2">
            <a:extLst>
              <a:ext uri="{FF2B5EF4-FFF2-40B4-BE49-F238E27FC236}">
                <a16:creationId xmlns:a16="http://schemas.microsoft.com/office/drawing/2014/main" id="{EC897DDF-36D6-4E7B-B977-C5BF23D6A1E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
        <p:nvSpPr>
          <p:cNvPr id="9" name="Text Placeholder 8">
            <a:extLst>
              <a:ext uri="{FF2B5EF4-FFF2-40B4-BE49-F238E27FC236}">
                <a16:creationId xmlns:a16="http://schemas.microsoft.com/office/drawing/2014/main" id="{2519DE2E-30A8-4795-8CA3-AB25AAE8A266}"/>
              </a:ext>
            </a:extLst>
          </p:cNvPr>
          <p:cNvSpPr>
            <a:spLocks noGrp="1"/>
          </p:cNvSpPr>
          <p:nvPr>
            <p:ph type="body" sz="quarter" idx="17"/>
          </p:nvPr>
        </p:nvSpPr>
        <p:spPr>
          <a:xfrm>
            <a:off x="1331118" y="4043680"/>
            <a:ext cx="3405188" cy="1981200"/>
          </a:xfrm>
        </p:spPr>
        <p:txBody>
          <a:bodyPr/>
          <a:lstStyle>
            <a:lvl1pPr marL="396000" indent="-396000">
              <a:buClrTx/>
              <a:buFont typeface="+mj-lt"/>
              <a:buAutoNum type="romanUcPeriod"/>
              <a:defRPr>
                <a:solidFill>
                  <a:schemeClr val="bg1"/>
                </a:solidFill>
              </a:defRPr>
            </a:lvl1pPr>
            <a:lvl2pPr marL="720000">
              <a:buClrTx/>
              <a:buFont typeface="+mj-lt"/>
              <a:buAutoNum type="romanUcPeriod"/>
              <a:defRPr>
                <a:solidFill>
                  <a:schemeClr val="bg1"/>
                </a:solidFill>
              </a:defRPr>
            </a:lvl2pPr>
            <a:lvl3pPr marL="1044000">
              <a:buClrTx/>
              <a:buFont typeface="+mj-lt"/>
              <a:buAutoNum type="romanUcPeriod"/>
              <a:defRPr>
                <a:solidFill>
                  <a:schemeClr val="bg1"/>
                </a:solidFill>
              </a:defRPr>
            </a:lvl3pPr>
            <a:lvl4pPr marL="1350000">
              <a:buClrTx/>
              <a:buFont typeface="+mj-lt"/>
              <a:buAutoNum type="romanUcPeriod"/>
              <a:defRPr>
                <a:solidFill>
                  <a:schemeClr val="bg1"/>
                </a:solidFill>
              </a:defRPr>
            </a:lvl4pPr>
            <a:lvl5pPr marL="1638000">
              <a:buClrTx/>
              <a:buFont typeface="+mj-lt"/>
              <a:buAutoNum type="romanUcPeriod"/>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61C583-FD5B-DD91-8170-84AAEB56302C}"/>
              </a:ext>
            </a:extLst>
          </p:cNvPr>
          <p:cNvSpPr>
            <a:spLocks noGrp="1"/>
          </p:cNvSpPr>
          <p:nvPr>
            <p:ph type="dt" sz="half" idx="18"/>
          </p:nvPr>
        </p:nvSpPr>
        <p:spPr>
          <a:xfrm>
            <a:off x="4711699" y="6354535"/>
            <a:ext cx="2743200" cy="215444"/>
          </a:xfrm>
        </p:spPr>
        <p:txBody>
          <a:bodyPr/>
          <a:lstStyle>
            <a:lvl1pPr>
              <a:defRPr>
                <a:solidFill>
                  <a:schemeClr val="bg1"/>
                </a:solidFill>
              </a:defRPr>
            </a:lvl1pPr>
          </a:lstStyle>
          <a:p>
            <a:fld id="{BD1DC40E-A648-40F1-A353-A597090201CB}" type="datetime1">
              <a:rPr lang="en-GB" smtClean="0"/>
              <a:t>26/06/2024</a:t>
            </a:fld>
            <a:endParaRPr lang="nb-NO" dirty="0"/>
          </a:p>
        </p:txBody>
      </p:sp>
      <p:sp>
        <p:nvSpPr>
          <p:cNvPr id="5" name="Footer Placeholder 4">
            <a:extLst>
              <a:ext uri="{FF2B5EF4-FFF2-40B4-BE49-F238E27FC236}">
                <a16:creationId xmlns:a16="http://schemas.microsoft.com/office/drawing/2014/main" id="{18D7E2B3-6F8D-E9A1-1C6C-3248325BBC58}"/>
              </a:ext>
            </a:extLst>
          </p:cNvPr>
          <p:cNvSpPr>
            <a:spLocks noGrp="1"/>
          </p:cNvSpPr>
          <p:nvPr>
            <p:ph type="ftr" sz="quarter" idx="19"/>
          </p:nvPr>
        </p:nvSpPr>
        <p:spPr>
          <a:xfrm>
            <a:off x="8022499" y="6354539"/>
            <a:ext cx="3424012" cy="193899"/>
          </a:xfrm>
        </p:spPr>
        <p:txBody>
          <a:bodyPr/>
          <a:lstStyle>
            <a:lvl1pPr>
              <a:defRPr>
                <a:solidFill>
                  <a:schemeClr val="bg1"/>
                </a:solidFill>
              </a:defRPr>
            </a:lvl1pPr>
          </a:lstStyle>
          <a:p>
            <a:pPr algn="r"/>
            <a:r>
              <a:rPr lang="nb-NO" dirty="0"/>
              <a:t>Teknologi for et bedre samfunn</a:t>
            </a:r>
          </a:p>
        </p:txBody>
      </p:sp>
      <p:sp>
        <p:nvSpPr>
          <p:cNvPr id="10" name="Slide Number Placeholder 9">
            <a:extLst>
              <a:ext uri="{FF2B5EF4-FFF2-40B4-BE49-F238E27FC236}">
                <a16:creationId xmlns:a16="http://schemas.microsoft.com/office/drawing/2014/main" id="{35C8ABA7-40DD-3BD3-C33E-D98FD7DDB91C}"/>
              </a:ext>
            </a:extLst>
          </p:cNvPr>
          <p:cNvSpPr>
            <a:spLocks noGrp="1"/>
          </p:cNvSpPr>
          <p:nvPr>
            <p:ph type="sldNum" sz="quarter" idx="20"/>
          </p:nvPr>
        </p:nvSpPr>
        <p:spPr>
          <a:xfrm>
            <a:off x="720089" y="6354535"/>
            <a:ext cx="3424012" cy="215444"/>
          </a:xfrm>
        </p:spPr>
        <p:txBody>
          <a:bodyPr/>
          <a:lstStyle>
            <a:lvl1pPr algn="l">
              <a:defRPr>
                <a:solidFill>
                  <a:schemeClr val="bg1"/>
                </a:solidFill>
              </a:defRPr>
            </a:lvl1pPr>
          </a:lstStyle>
          <a:p>
            <a:fld id="{E344FE64-9673-4E6C-96FF-C6B9E6BF336F}" type="slidenum">
              <a:rPr lang="nb-NO" smtClean="0"/>
              <a:pPr/>
              <a:t>‹#›</a:t>
            </a:fld>
            <a:endParaRPr lang="nb-NO" dirty="0"/>
          </a:p>
        </p:txBody>
      </p:sp>
    </p:spTree>
    <p:extLst>
      <p:ext uri="{BB962C8B-B14F-4D97-AF65-F5344CB8AC3E}">
        <p14:creationId xmlns:p14="http://schemas.microsoft.com/office/powerpoint/2010/main" val="3056657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pittel Rød">
    <p:bg>
      <p:bgPr>
        <a:solidFill>
          <a:schemeClr val="accent5"/>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solidFill>
                  <a:schemeClr val="bg1"/>
                </a:solidFill>
              </a:defRPr>
            </a:lvl1pPr>
          </a:lstStyle>
          <a:p>
            <a:endParaRPr lang="nb-NO" dirty="0"/>
          </a:p>
        </p:txBody>
      </p:sp>
      <p:sp>
        <p:nvSpPr>
          <p:cNvPr id="2" name="Title 1">
            <a:extLst>
              <a:ext uri="{FF2B5EF4-FFF2-40B4-BE49-F238E27FC236}">
                <a16:creationId xmlns:a16="http://schemas.microsoft.com/office/drawing/2014/main" id="{AC19EA52-CBCE-445B-A868-0AF0E940F269}"/>
              </a:ext>
            </a:extLst>
          </p:cNvPr>
          <p:cNvSpPr>
            <a:spLocks noGrp="1"/>
          </p:cNvSpPr>
          <p:nvPr>
            <p:ph type="title"/>
          </p:nvPr>
        </p:nvSpPr>
        <p:spPr>
          <a:xfrm>
            <a:off x="720090" y="2668404"/>
            <a:ext cx="3993356" cy="1051168"/>
          </a:xfrm>
        </p:spPr>
        <p:txBody>
          <a:bodyPr/>
          <a:lstStyle>
            <a:lvl1pPr>
              <a:defRPr>
                <a:solidFill>
                  <a:schemeClr val="bg1"/>
                </a:solidFill>
              </a:defRPr>
            </a:lvl1pPr>
          </a:lstStyle>
          <a:p>
            <a:r>
              <a:rPr lang="en-US" dirty="0"/>
              <a:t>Click to edit Master title style</a:t>
            </a:r>
          </a:p>
        </p:txBody>
      </p:sp>
      <p:pic>
        <p:nvPicPr>
          <p:cNvPr id="3" name="Graphic 2">
            <a:extLst>
              <a:ext uri="{FF2B5EF4-FFF2-40B4-BE49-F238E27FC236}">
                <a16:creationId xmlns:a16="http://schemas.microsoft.com/office/drawing/2014/main" id="{EC897DDF-36D6-4E7B-B977-C5BF23D6A1E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
        <p:nvSpPr>
          <p:cNvPr id="9" name="Text Placeholder 8">
            <a:extLst>
              <a:ext uri="{FF2B5EF4-FFF2-40B4-BE49-F238E27FC236}">
                <a16:creationId xmlns:a16="http://schemas.microsoft.com/office/drawing/2014/main" id="{2519DE2E-30A8-4795-8CA3-AB25AAE8A266}"/>
              </a:ext>
            </a:extLst>
          </p:cNvPr>
          <p:cNvSpPr>
            <a:spLocks noGrp="1"/>
          </p:cNvSpPr>
          <p:nvPr>
            <p:ph type="body" sz="quarter" idx="17"/>
          </p:nvPr>
        </p:nvSpPr>
        <p:spPr>
          <a:xfrm>
            <a:off x="1331118" y="4043680"/>
            <a:ext cx="3405188" cy="1981200"/>
          </a:xfrm>
        </p:spPr>
        <p:txBody>
          <a:bodyPr/>
          <a:lstStyle>
            <a:lvl1pPr marL="396000" indent="-396000">
              <a:buClrTx/>
              <a:buFont typeface="+mj-lt"/>
              <a:buAutoNum type="romanUcPeriod"/>
              <a:defRPr>
                <a:solidFill>
                  <a:schemeClr val="bg1"/>
                </a:solidFill>
              </a:defRPr>
            </a:lvl1pPr>
            <a:lvl2pPr marL="720000">
              <a:buClrTx/>
              <a:buFont typeface="+mj-lt"/>
              <a:buAutoNum type="romanUcPeriod"/>
              <a:defRPr>
                <a:solidFill>
                  <a:schemeClr val="bg1"/>
                </a:solidFill>
              </a:defRPr>
            </a:lvl2pPr>
            <a:lvl3pPr marL="1044000">
              <a:buClrTx/>
              <a:buFont typeface="+mj-lt"/>
              <a:buAutoNum type="romanUcPeriod"/>
              <a:defRPr>
                <a:solidFill>
                  <a:schemeClr val="bg1"/>
                </a:solidFill>
              </a:defRPr>
            </a:lvl3pPr>
            <a:lvl4pPr marL="1350000">
              <a:buClrTx/>
              <a:buFont typeface="+mj-lt"/>
              <a:buAutoNum type="romanUcPeriod"/>
              <a:defRPr>
                <a:solidFill>
                  <a:schemeClr val="bg1"/>
                </a:solidFill>
              </a:defRPr>
            </a:lvl4pPr>
            <a:lvl5pPr marL="1638000">
              <a:buClrTx/>
              <a:buFont typeface="+mj-lt"/>
              <a:buAutoNum type="romanUcPeriod"/>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4591EBB-63A1-7AF6-AD12-3480E1D79DE4}"/>
              </a:ext>
            </a:extLst>
          </p:cNvPr>
          <p:cNvSpPr>
            <a:spLocks noGrp="1"/>
          </p:cNvSpPr>
          <p:nvPr>
            <p:ph type="dt" sz="half" idx="18"/>
          </p:nvPr>
        </p:nvSpPr>
        <p:spPr/>
        <p:txBody>
          <a:bodyPr/>
          <a:lstStyle/>
          <a:p>
            <a:fld id="{ADA4F026-9A27-4269-A22C-CAECB345659A}" type="datetime1">
              <a:rPr lang="en-GB" smtClean="0"/>
              <a:t>26/06/2024</a:t>
            </a:fld>
            <a:endParaRPr lang="nb-NO" dirty="0"/>
          </a:p>
        </p:txBody>
      </p:sp>
      <p:sp>
        <p:nvSpPr>
          <p:cNvPr id="8" name="Footer Placeholder 7">
            <a:extLst>
              <a:ext uri="{FF2B5EF4-FFF2-40B4-BE49-F238E27FC236}">
                <a16:creationId xmlns:a16="http://schemas.microsoft.com/office/drawing/2014/main" id="{6AC39F5B-006F-0AE4-AE38-1C0F9343E86F}"/>
              </a:ext>
            </a:extLst>
          </p:cNvPr>
          <p:cNvSpPr>
            <a:spLocks noGrp="1"/>
          </p:cNvSpPr>
          <p:nvPr>
            <p:ph type="ftr" sz="quarter" idx="19"/>
          </p:nvPr>
        </p:nvSpPr>
        <p:spPr/>
        <p:txBody>
          <a:bodyPr/>
          <a:lstStyle/>
          <a:p>
            <a:pPr algn="r"/>
            <a:r>
              <a:rPr lang="nb-NO"/>
              <a:t>Teknologi for et bedre samfunn</a:t>
            </a:r>
            <a:endParaRPr lang="nb-NO" dirty="0"/>
          </a:p>
        </p:txBody>
      </p:sp>
      <p:sp>
        <p:nvSpPr>
          <p:cNvPr id="10" name="Slide Number Placeholder 9">
            <a:extLst>
              <a:ext uri="{FF2B5EF4-FFF2-40B4-BE49-F238E27FC236}">
                <a16:creationId xmlns:a16="http://schemas.microsoft.com/office/drawing/2014/main" id="{FBBF87F7-F367-706C-1EF1-31510A1B9DB7}"/>
              </a:ext>
            </a:extLst>
          </p:cNvPr>
          <p:cNvSpPr>
            <a:spLocks noGrp="1"/>
          </p:cNvSpPr>
          <p:nvPr>
            <p:ph type="sldNum" sz="quarter" idx="20"/>
          </p:nvPr>
        </p:nvSpPr>
        <p:spPr/>
        <p:txBody>
          <a:bodyPr/>
          <a:lstStyle/>
          <a:p>
            <a:pPr algn="l"/>
            <a:fld id="{E344FE64-9673-4E6C-96FF-C6B9E6BF336F}" type="slidenum">
              <a:rPr lang="nb-NO" smtClean="0"/>
              <a:pPr algn="l"/>
              <a:t>‹#›</a:t>
            </a:fld>
            <a:endParaRPr lang="nb-NO" dirty="0"/>
          </a:p>
        </p:txBody>
      </p:sp>
    </p:spTree>
    <p:extLst>
      <p:ext uri="{BB962C8B-B14F-4D97-AF65-F5344CB8AC3E}">
        <p14:creationId xmlns:p14="http://schemas.microsoft.com/office/powerpoint/2010/main" val="387292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973" cy="1051168"/>
          </a:xfrm>
        </p:spPr>
        <p:txBody>
          <a:bodyPr/>
          <a:lstStyle>
            <a:lvl1pPr>
              <a:defRPr/>
            </a:lvl1pPr>
          </a:lstStyle>
          <a:p>
            <a:r>
              <a:rPr lang="nb-NO" dirty="0"/>
              <a:t>Klikk for å redigere tittelstil</a:t>
            </a:r>
          </a:p>
        </p:txBody>
      </p:sp>
      <p:sp>
        <p:nvSpPr>
          <p:cNvPr id="7" name="Text Placeholder 6">
            <a:extLst>
              <a:ext uri="{FF2B5EF4-FFF2-40B4-BE49-F238E27FC236}">
                <a16:creationId xmlns:a16="http://schemas.microsoft.com/office/drawing/2014/main" id="{8F04DE89-81A4-4BB5-B6A8-37F48E1E59EE}"/>
              </a:ext>
            </a:extLst>
          </p:cNvPr>
          <p:cNvSpPr>
            <a:spLocks noGrp="1"/>
          </p:cNvSpPr>
          <p:nvPr>
            <p:ph type="body" sz="quarter" idx="12"/>
          </p:nvPr>
        </p:nvSpPr>
        <p:spPr>
          <a:xfrm>
            <a:off x="758189" y="2259018"/>
            <a:ext cx="10752429" cy="3910012"/>
          </a:xfrm>
          <a:prstGeom prst="rect">
            <a:avLst/>
          </a:prstGeom>
        </p:spPr>
        <p:txBody>
          <a:bodyPr lIns="0" tIns="0" rIns="0" bIns="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5" name="Date Placeholder 14">
            <a:extLst>
              <a:ext uri="{FF2B5EF4-FFF2-40B4-BE49-F238E27FC236}">
                <a16:creationId xmlns:a16="http://schemas.microsoft.com/office/drawing/2014/main" id="{CD8944F7-7F2C-0FC8-7CDE-26C5A9D04C6B}"/>
              </a:ext>
            </a:extLst>
          </p:cNvPr>
          <p:cNvSpPr>
            <a:spLocks noGrp="1"/>
          </p:cNvSpPr>
          <p:nvPr>
            <p:ph type="dt" sz="half" idx="13"/>
          </p:nvPr>
        </p:nvSpPr>
        <p:spPr/>
        <p:txBody>
          <a:bodyPr/>
          <a:lstStyle/>
          <a:p>
            <a:fld id="{6B9BECD6-50EC-4711-B3AE-A33870D31CF8}" type="datetime1">
              <a:rPr lang="en-GB" smtClean="0"/>
              <a:t>26/06/2024</a:t>
            </a:fld>
            <a:endParaRPr lang="en-GB" dirty="0"/>
          </a:p>
        </p:txBody>
      </p:sp>
      <p:sp>
        <p:nvSpPr>
          <p:cNvPr id="16" name="Footer Placeholder 15">
            <a:extLst>
              <a:ext uri="{FF2B5EF4-FFF2-40B4-BE49-F238E27FC236}">
                <a16:creationId xmlns:a16="http://schemas.microsoft.com/office/drawing/2014/main" id="{6C5ABF75-3B86-4CC2-2236-F56940AE6C7E}"/>
              </a:ext>
            </a:extLst>
          </p:cNvPr>
          <p:cNvSpPr>
            <a:spLocks noGrp="1"/>
          </p:cNvSpPr>
          <p:nvPr>
            <p:ph type="ftr" sz="quarter" idx="14"/>
          </p:nvPr>
        </p:nvSpPr>
        <p:spPr/>
        <p:txBody>
          <a:bodyPr/>
          <a:lstStyle/>
          <a:p>
            <a:r>
              <a:rPr lang="nb-NO" dirty="0"/>
              <a:t>Teknologi for et bedre samfunn</a:t>
            </a:r>
          </a:p>
        </p:txBody>
      </p:sp>
      <p:sp>
        <p:nvSpPr>
          <p:cNvPr id="17" name="Slide Number Placeholder 16">
            <a:extLst>
              <a:ext uri="{FF2B5EF4-FFF2-40B4-BE49-F238E27FC236}">
                <a16:creationId xmlns:a16="http://schemas.microsoft.com/office/drawing/2014/main" id="{5EB08652-C334-CDFE-9645-08489344C5B2}"/>
              </a:ext>
            </a:extLst>
          </p:cNvPr>
          <p:cNvSpPr>
            <a:spLocks noGrp="1"/>
          </p:cNvSpPr>
          <p:nvPr>
            <p:ph type="sldNum" sz="quarter" idx="15"/>
          </p:nvPr>
        </p:nvSpPr>
        <p:spPr/>
        <p:txBody>
          <a:bodyPr/>
          <a:lstStyle/>
          <a:p>
            <a:fld id="{B28577EF-26A1-4248-AC55-7ADFDAB26891}" type="slidenum">
              <a:rPr lang="en-GB" smtClean="0"/>
              <a:pPr/>
              <a:t>‹#›</a:t>
            </a:fld>
            <a:endParaRPr lang="en-GB"/>
          </a:p>
        </p:txBody>
      </p:sp>
    </p:spTree>
    <p:extLst>
      <p:ext uri="{BB962C8B-B14F-4D97-AF65-F5344CB8AC3E}">
        <p14:creationId xmlns:p14="http://schemas.microsoft.com/office/powerpoint/2010/main" val="414543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pittel Lys Rød">
    <p:bg>
      <p:bgPr>
        <a:solidFill>
          <a:srgbClr val="DE9D9B"/>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solidFill>
                  <a:schemeClr val="tx2"/>
                </a:solidFill>
              </a:defRPr>
            </a:lvl1pPr>
          </a:lstStyle>
          <a:p>
            <a:endParaRPr lang="nb-NO" dirty="0"/>
          </a:p>
        </p:txBody>
      </p:sp>
      <p:sp>
        <p:nvSpPr>
          <p:cNvPr id="2" name="Title 1">
            <a:extLst>
              <a:ext uri="{FF2B5EF4-FFF2-40B4-BE49-F238E27FC236}">
                <a16:creationId xmlns:a16="http://schemas.microsoft.com/office/drawing/2014/main" id="{AC19EA52-CBCE-445B-A868-0AF0E940F269}"/>
              </a:ext>
            </a:extLst>
          </p:cNvPr>
          <p:cNvSpPr>
            <a:spLocks noGrp="1"/>
          </p:cNvSpPr>
          <p:nvPr>
            <p:ph type="title"/>
          </p:nvPr>
        </p:nvSpPr>
        <p:spPr>
          <a:xfrm>
            <a:off x="720090" y="2668404"/>
            <a:ext cx="3993356" cy="1051168"/>
          </a:xfrm>
        </p:spPr>
        <p:txBody>
          <a:bodyPr/>
          <a:lstStyle>
            <a:lvl1pPr>
              <a:defRPr>
                <a:solidFill>
                  <a:schemeClr val="tx2"/>
                </a:solidFill>
              </a:defRPr>
            </a:lvl1pPr>
          </a:lstStyle>
          <a:p>
            <a:r>
              <a:rPr lang="en-US" dirty="0"/>
              <a:t>Click to edit Master title style</a:t>
            </a:r>
          </a:p>
        </p:txBody>
      </p:sp>
      <p:pic>
        <p:nvPicPr>
          <p:cNvPr id="3" name="Graphic 2">
            <a:extLst>
              <a:ext uri="{FF2B5EF4-FFF2-40B4-BE49-F238E27FC236}">
                <a16:creationId xmlns:a16="http://schemas.microsoft.com/office/drawing/2014/main" id="{EC897DDF-36D6-4E7B-B977-C5BF23D6A1E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
        <p:nvSpPr>
          <p:cNvPr id="9" name="Text Placeholder 8">
            <a:extLst>
              <a:ext uri="{FF2B5EF4-FFF2-40B4-BE49-F238E27FC236}">
                <a16:creationId xmlns:a16="http://schemas.microsoft.com/office/drawing/2014/main" id="{2519DE2E-30A8-4795-8CA3-AB25AAE8A266}"/>
              </a:ext>
            </a:extLst>
          </p:cNvPr>
          <p:cNvSpPr>
            <a:spLocks noGrp="1"/>
          </p:cNvSpPr>
          <p:nvPr>
            <p:ph type="body" sz="quarter" idx="17"/>
          </p:nvPr>
        </p:nvSpPr>
        <p:spPr>
          <a:xfrm>
            <a:off x="1331118" y="4043680"/>
            <a:ext cx="3405188" cy="1981200"/>
          </a:xfrm>
        </p:spPr>
        <p:txBody>
          <a:bodyPr/>
          <a:lstStyle>
            <a:lvl1pPr marL="396000" indent="-396000">
              <a:buClrTx/>
              <a:buFont typeface="+mj-lt"/>
              <a:buAutoNum type="romanUcPeriod"/>
              <a:defRPr>
                <a:solidFill>
                  <a:schemeClr val="tx2"/>
                </a:solidFill>
              </a:defRPr>
            </a:lvl1pPr>
            <a:lvl2pPr marL="720000">
              <a:buClrTx/>
              <a:buFont typeface="+mj-lt"/>
              <a:buAutoNum type="romanUcPeriod"/>
              <a:defRPr>
                <a:solidFill>
                  <a:schemeClr val="tx2"/>
                </a:solidFill>
              </a:defRPr>
            </a:lvl2pPr>
            <a:lvl3pPr marL="1044000">
              <a:buClrTx/>
              <a:buFont typeface="+mj-lt"/>
              <a:buAutoNum type="romanUcPeriod"/>
              <a:defRPr>
                <a:solidFill>
                  <a:schemeClr val="tx2"/>
                </a:solidFill>
              </a:defRPr>
            </a:lvl3pPr>
            <a:lvl4pPr marL="1350000">
              <a:buClrTx/>
              <a:buFont typeface="+mj-lt"/>
              <a:buAutoNum type="romanUcPeriod"/>
              <a:defRPr>
                <a:solidFill>
                  <a:schemeClr val="tx2"/>
                </a:solidFill>
              </a:defRPr>
            </a:lvl4pPr>
            <a:lvl5pPr marL="1638000">
              <a:buClrTx/>
              <a:buFont typeface="+mj-lt"/>
              <a:buAutoNum type="romanUcPeriod"/>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EDB0B6-0952-8308-67B4-5FF61ED0CAEA}"/>
              </a:ext>
            </a:extLst>
          </p:cNvPr>
          <p:cNvSpPr>
            <a:spLocks noGrp="1"/>
          </p:cNvSpPr>
          <p:nvPr>
            <p:ph type="dt" sz="half" idx="18"/>
          </p:nvPr>
        </p:nvSpPr>
        <p:spPr/>
        <p:txBody>
          <a:bodyPr/>
          <a:lstStyle/>
          <a:p>
            <a:fld id="{2492B35E-8725-4B85-ACE0-0B3BF8B53C30}" type="datetime1">
              <a:rPr lang="en-GB" smtClean="0"/>
              <a:t>26/06/2024</a:t>
            </a:fld>
            <a:endParaRPr lang="nb-NO" dirty="0"/>
          </a:p>
        </p:txBody>
      </p:sp>
      <p:sp>
        <p:nvSpPr>
          <p:cNvPr id="5" name="Footer Placeholder 4">
            <a:extLst>
              <a:ext uri="{FF2B5EF4-FFF2-40B4-BE49-F238E27FC236}">
                <a16:creationId xmlns:a16="http://schemas.microsoft.com/office/drawing/2014/main" id="{D2147BDF-8B4A-A73D-84DD-73FFC7E92C75}"/>
              </a:ext>
            </a:extLst>
          </p:cNvPr>
          <p:cNvSpPr>
            <a:spLocks noGrp="1"/>
          </p:cNvSpPr>
          <p:nvPr>
            <p:ph type="ftr" sz="quarter" idx="19"/>
          </p:nvPr>
        </p:nvSpPr>
        <p:spPr/>
        <p:txBody>
          <a:bodyPr/>
          <a:lstStyle/>
          <a:p>
            <a:pPr algn="r"/>
            <a:r>
              <a:rPr lang="nb-NO"/>
              <a:t>Teknologi for et bedre samfunn</a:t>
            </a:r>
            <a:endParaRPr lang="nb-NO" dirty="0"/>
          </a:p>
        </p:txBody>
      </p:sp>
      <p:sp>
        <p:nvSpPr>
          <p:cNvPr id="6" name="Slide Number Placeholder 5">
            <a:extLst>
              <a:ext uri="{FF2B5EF4-FFF2-40B4-BE49-F238E27FC236}">
                <a16:creationId xmlns:a16="http://schemas.microsoft.com/office/drawing/2014/main" id="{34B85DCE-7594-27BF-71E8-647ED796DDA0}"/>
              </a:ext>
            </a:extLst>
          </p:cNvPr>
          <p:cNvSpPr>
            <a:spLocks noGrp="1"/>
          </p:cNvSpPr>
          <p:nvPr>
            <p:ph type="sldNum" sz="quarter" idx="20"/>
          </p:nvPr>
        </p:nvSpPr>
        <p:spPr/>
        <p:txBody>
          <a:bodyPr/>
          <a:lstStyle/>
          <a:p>
            <a:pPr algn="l"/>
            <a:fld id="{E344FE64-9673-4E6C-96FF-C6B9E6BF336F}" type="slidenum">
              <a:rPr lang="nb-NO" smtClean="0"/>
              <a:pPr algn="l"/>
              <a:t>‹#›</a:t>
            </a:fld>
            <a:endParaRPr lang="nb-NO" dirty="0"/>
          </a:p>
        </p:txBody>
      </p:sp>
    </p:spTree>
    <p:extLst>
      <p:ext uri="{BB962C8B-B14F-4D97-AF65-F5344CB8AC3E}">
        <p14:creationId xmlns:p14="http://schemas.microsoft.com/office/powerpoint/2010/main" val="2956283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pittel Grønn">
    <p:bg>
      <p:bgPr>
        <a:solidFill>
          <a:schemeClr val="accent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solidFill>
                  <a:schemeClr val="bg1"/>
                </a:solidFill>
              </a:defRPr>
            </a:lvl1pPr>
          </a:lstStyle>
          <a:p>
            <a:endParaRPr lang="nb-NO" dirty="0"/>
          </a:p>
        </p:txBody>
      </p:sp>
      <p:sp>
        <p:nvSpPr>
          <p:cNvPr id="2" name="Title 1">
            <a:extLst>
              <a:ext uri="{FF2B5EF4-FFF2-40B4-BE49-F238E27FC236}">
                <a16:creationId xmlns:a16="http://schemas.microsoft.com/office/drawing/2014/main" id="{AC19EA52-CBCE-445B-A868-0AF0E940F269}"/>
              </a:ext>
            </a:extLst>
          </p:cNvPr>
          <p:cNvSpPr>
            <a:spLocks noGrp="1"/>
          </p:cNvSpPr>
          <p:nvPr>
            <p:ph type="title"/>
          </p:nvPr>
        </p:nvSpPr>
        <p:spPr>
          <a:xfrm>
            <a:off x="720090" y="2668404"/>
            <a:ext cx="3993356" cy="1051168"/>
          </a:xfrm>
        </p:spPr>
        <p:txBody>
          <a:bodyPr/>
          <a:lstStyle>
            <a:lvl1pPr>
              <a:defRPr>
                <a:solidFill>
                  <a:schemeClr val="bg1"/>
                </a:solidFill>
              </a:defRPr>
            </a:lvl1pPr>
          </a:lstStyle>
          <a:p>
            <a:r>
              <a:rPr lang="en-US" dirty="0"/>
              <a:t>Click to edit Master title style</a:t>
            </a:r>
          </a:p>
        </p:txBody>
      </p:sp>
      <p:pic>
        <p:nvPicPr>
          <p:cNvPr id="3" name="Graphic 2">
            <a:extLst>
              <a:ext uri="{FF2B5EF4-FFF2-40B4-BE49-F238E27FC236}">
                <a16:creationId xmlns:a16="http://schemas.microsoft.com/office/drawing/2014/main" id="{EC897DDF-36D6-4E7B-B977-C5BF23D6A1E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
        <p:nvSpPr>
          <p:cNvPr id="9" name="Text Placeholder 8">
            <a:extLst>
              <a:ext uri="{FF2B5EF4-FFF2-40B4-BE49-F238E27FC236}">
                <a16:creationId xmlns:a16="http://schemas.microsoft.com/office/drawing/2014/main" id="{2519DE2E-30A8-4795-8CA3-AB25AAE8A266}"/>
              </a:ext>
            </a:extLst>
          </p:cNvPr>
          <p:cNvSpPr>
            <a:spLocks noGrp="1"/>
          </p:cNvSpPr>
          <p:nvPr>
            <p:ph type="body" sz="quarter" idx="17"/>
          </p:nvPr>
        </p:nvSpPr>
        <p:spPr>
          <a:xfrm>
            <a:off x="1331118" y="4043680"/>
            <a:ext cx="3405188" cy="1981200"/>
          </a:xfrm>
        </p:spPr>
        <p:txBody>
          <a:bodyPr/>
          <a:lstStyle>
            <a:lvl1pPr marL="396000" indent="-396000">
              <a:buClrTx/>
              <a:buFont typeface="+mj-lt"/>
              <a:buAutoNum type="romanUcPeriod"/>
              <a:defRPr>
                <a:solidFill>
                  <a:schemeClr val="bg1"/>
                </a:solidFill>
              </a:defRPr>
            </a:lvl1pPr>
            <a:lvl2pPr marL="720000">
              <a:buClrTx/>
              <a:buFont typeface="+mj-lt"/>
              <a:buAutoNum type="romanUcPeriod"/>
              <a:defRPr>
                <a:solidFill>
                  <a:schemeClr val="bg1"/>
                </a:solidFill>
              </a:defRPr>
            </a:lvl2pPr>
            <a:lvl3pPr marL="1044000">
              <a:buClrTx/>
              <a:buFont typeface="+mj-lt"/>
              <a:buAutoNum type="romanUcPeriod"/>
              <a:defRPr>
                <a:solidFill>
                  <a:schemeClr val="bg1"/>
                </a:solidFill>
              </a:defRPr>
            </a:lvl3pPr>
            <a:lvl4pPr marL="1350000">
              <a:buClrTx/>
              <a:buFont typeface="+mj-lt"/>
              <a:buAutoNum type="romanUcPeriod"/>
              <a:defRPr>
                <a:solidFill>
                  <a:schemeClr val="bg1"/>
                </a:solidFill>
              </a:defRPr>
            </a:lvl4pPr>
            <a:lvl5pPr marL="1638000">
              <a:buClrTx/>
              <a:buFont typeface="+mj-lt"/>
              <a:buAutoNum type="romanUcPeriod"/>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EE04267-51A5-4300-B1A3-345A67D0D394}"/>
              </a:ext>
            </a:extLst>
          </p:cNvPr>
          <p:cNvSpPr>
            <a:spLocks noGrp="1"/>
          </p:cNvSpPr>
          <p:nvPr>
            <p:ph type="dt" sz="half" idx="18"/>
          </p:nvPr>
        </p:nvSpPr>
        <p:spPr/>
        <p:txBody>
          <a:bodyPr/>
          <a:lstStyle/>
          <a:p>
            <a:fld id="{D54E3CD1-6414-4BF0-AE22-C375EEABA93A}" type="datetime1">
              <a:rPr lang="en-GB" smtClean="0"/>
              <a:t>26/06/2024</a:t>
            </a:fld>
            <a:endParaRPr lang="nb-NO" dirty="0"/>
          </a:p>
        </p:txBody>
      </p:sp>
      <p:sp>
        <p:nvSpPr>
          <p:cNvPr id="5" name="Footer Placeholder 4">
            <a:extLst>
              <a:ext uri="{FF2B5EF4-FFF2-40B4-BE49-F238E27FC236}">
                <a16:creationId xmlns:a16="http://schemas.microsoft.com/office/drawing/2014/main" id="{EFF75DB9-E2A7-5147-0D09-6C7B99412E6D}"/>
              </a:ext>
            </a:extLst>
          </p:cNvPr>
          <p:cNvSpPr>
            <a:spLocks noGrp="1"/>
          </p:cNvSpPr>
          <p:nvPr>
            <p:ph type="ftr" sz="quarter" idx="19"/>
          </p:nvPr>
        </p:nvSpPr>
        <p:spPr/>
        <p:txBody>
          <a:bodyPr/>
          <a:lstStyle/>
          <a:p>
            <a:pPr algn="r"/>
            <a:r>
              <a:rPr lang="nb-NO"/>
              <a:t>Teknologi for et bedre samfunn</a:t>
            </a:r>
            <a:endParaRPr lang="nb-NO" dirty="0"/>
          </a:p>
        </p:txBody>
      </p:sp>
      <p:sp>
        <p:nvSpPr>
          <p:cNvPr id="6" name="Slide Number Placeholder 5">
            <a:extLst>
              <a:ext uri="{FF2B5EF4-FFF2-40B4-BE49-F238E27FC236}">
                <a16:creationId xmlns:a16="http://schemas.microsoft.com/office/drawing/2014/main" id="{2BAFADEB-E1F3-D483-7A5E-FA1241E56778}"/>
              </a:ext>
            </a:extLst>
          </p:cNvPr>
          <p:cNvSpPr>
            <a:spLocks noGrp="1"/>
          </p:cNvSpPr>
          <p:nvPr>
            <p:ph type="sldNum" sz="quarter" idx="20"/>
          </p:nvPr>
        </p:nvSpPr>
        <p:spPr/>
        <p:txBody>
          <a:bodyPr/>
          <a:lstStyle/>
          <a:p>
            <a:pPr algn="l"/>
            <a:fld id="{E344FE64-9673-4E6C-96FF-C6B9E6BF336F}" type="slidenum">
              <a:rPr lang="nb-NO" smtClean="0"/>
              <a:pPr algn="l"/>
              <a:t>‹#›</a:t>
            </a:fld>
            <a:endParaRPr lang="nb-NO" dirty="0"/>
          </a:p>
        </p:txBody>
      </p:sp>
    </p:spTree>
    <p:extLst>
      <p:ext uri="{BB962C8B-B14F-4D97-AF65-F5344CB8AC3E}">
        <p14:creationId xmlns:p14="http://schemas.microsoft.com/office/powerpoint/2010/main" val="1288175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pittel Lys Grønn">
    <p:bg>
      <p:bgPr>
        <a:solidFill>
          <a:schemeClr val="accent2"/>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solidFill>
                  <a:schemeClr val="tx2"/>
                </a:solidFill>
              </a:defRPr>
            </a:lvl1pPr>
          </a:lstStyle>
          <a:p>
            <a:endParaRPr lang="nb-NO" dirty="0"/>
          </a:p>
        </p:txBody>
      </p:sp>
      <p:sp>
        <p:nvSpPr>
          <p:cNvPr id="2" name="Title 1">
            <a:extLst>
              <a:ext uri="{FF2B5EF4-FFF2-40B4-BE49-F238E27FC236}">
                <a16:creationId xmlns:a16="http://schemas.microsoft.com/office/drawing/2014/main" id="{AC19EA52-CBCE-445B-A868-0AF0E940F269}"/>
              </a:ext>
            </a:extLst>
          </p:cNvPr>
          <p:cNvSpPr>
            <a:spLocks noGrp="1"/>
          </p:cNvSpPr>
          <p:nvPr>
            <p:ph type="title"/>
          </p:nvPr>
        </p:nvSpPr>
        <p:spPr>
          <a:xfrm>
            <a:off x="720090" y="2668404"/>
            <a:ext cx="3993356" cy="1051168"/>
          </a:xfrm>
        </p:spPr>
        <p:txBody>
          <a:bodyPr/>
          <a:lstStyle>
            <a:lvl1pPr>
              <a:defRPr>
                <a:solidFill>
                  <a:schemeClr val="tx2"/>
                </a:solidFill>
              </a:defRPr>
            </a:lvl1pPr>
          </a:lstStyle>
          <a:p>
            <a:r>
              <a:rPr lang="en-US" dirty="0"/>
              <a:t>Click to edit Master title style</a:t>
            </a:r>
          </a:p>
        </p:txBody>
      </p:sp>
      <p:pic>
        <p:nvPicPr>
          <p:cNvPr id="3" name="Graphic 2">
            <a:extLst>
              <a:ext uri="{FF2B5EF4-FFF2-40B4-BE49-F238E27FC236}">
                <a16:creationId xmlns:a16="http://schemas.microsoft.com/office/drawing/2014/main" id="{EC897DDF-36D6-4E7B-B977-C5BF23D6A1E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
        <p:nvSpPr>
          <p:cNvPr id="9" name="Text Placeholder 8">
            <a:extLst>
              <a:ext uri="{FF2B5EF4-FFF2-40B4-BE49-F238E27FC236}">
                <a16:creationId xmlns:a16="http://schemas.microsoft.com/office/drawing/2014/main" id="{2519DE2E-30A8-4795-8CA3-AB25AAE8A266}"/>
              </a:ext>
            </a:extLst>
          </p:cNvPr>
          <p:cNvSpPr>
            <a:spLocks noGrp="1"/>
          </p:cNvSpPr>
          <p:nvPr>
            <p:ph type="body" sz="quarter" idx="17"/>
          </p:nvPr>
        </p:nvSpPr>
        <p:spPr>
          <a:xfrm>
            <a:off x="1331118" y="4043680"/>
            <a:ext cx="3405188" cy="1981200"/>
          </a:xfrm>
        </p:spPr>
        <p:txBody>
          <a:bodyPr/>
          <a:lstStyle>
            <a:lvl1pPr marL="396000" indent="-396000">
              <a:buClrTx/>
              <a:buFont typeface="+mj-lt"/>
              <a:buAutoNum type="romanUcPeriod"/>
              <a:defRPr>
                <a:solidFill>
                  <a:schemeClr val="tx2"/>
                </a:solidFill>
              </a:defRPr>
            </a:lvl1pPr>
            <a:lvl2pPr marL="720000">
              <a:buClrTx/>
              <a:buFont typeface="+mj-lt"/>
              <a:buAutoNum type="romanUcPeriod"/>
              <a:defRPr>
                <a:solidFill>
                  <a:schemeClr val="tx2"/>
                </a:solidFill>
              </a:defRPr>
            </a:lvl2pPr>
            <a:lvl3pPr marL="1044000">
              <a:buClrTx/>
              <a:buFont typeface="+mj-lt"/>
              <a:buAutoNum type="romanUcPeriod"/>
              <a:defRPr>
                <a:solidFill>
                  <a:schemeClr val="tx2"/>
                </a:solidFill>
              </a:defRPr>
            </a:lvl3pPr>
            <a:lvl4pPr marL="1350000">
              <a:buClrTx/>
              <a:buFont typeface="+mj-lt"/>
              <a:buAutoNum type="romanUcPeriod"/>
              <a:defRPr>
                <a:solidFill>
                  <a:schemeClr val="tx2"/>
                </a:solidFill>
              </a:defRPr>
            </a:lvl4pPr>
            <a:lvl5pPr marL="1638000">
              <a:buClrTx/>
              <a:buFont typeface="+mj-lt"/>
              <a:buAutoNum type="romanUcPeriod"/>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9E3687-A4D4-8578-9891-A3DA560145A0}"/>
              </a:ext>
            </a:extLst>
          </p:cNvPr>
          <p:cNvSpPr>
            <a:spLocks noGrp="1"/>
          </p:cNvSpPr>
          <p:nvPr>
            <p:ph type="dt" sz="half" idx="18"/>
          </p:nvPr>
        </p:nvSpPr>
        <p:spPr/>
        <p:txBody>
          <a:bodyPr/>
          <a:lstStyle>
            <a:lvl1pPr>
              <a:defRPr>
                <a:solidFill>
                  <a:schemeClr val="tx2"/>
                </a:solidFill>
              </a:defRPr>
            </a:lvl1pPr>
          </a:lstStyle>
          <a:p>
            <a:fld id="{CAD5D608-F19B-41E5-A400-B804F2461729}" type="datetime1">
              <a:rPr lang="en-GB" smtClean="0"/>
              <a:t>26/06/2024</a:t>
            </a:fld>
            <a:endParaRPr lang="nb-NO" dirty="0"/>
          </a:p>
        </p:txBody>
      </p:sp>
      <p:sp>
        <p:nvSpPr>
          <p:cNvPr id="5" name="Footer Placeholder 4">
            <a:extLst>
              <a:ext uri="{FF2B5EF4-FFF2-40B4-BE49-F238E27FC236}">
                <a16:creationId xmlns:a16="http://schemas.microsoft.com/office/drawing/2014/main" id="{EFC31927-AD98-66DE-D978-26CF854123DF}"/>
              </a:ext>
            </a:extLst>
          </p:cNvPr>
          <p:cNvSpPr>
            <a:spLocks noGrp="1"/>
          </p:cNvSpPr>
          <p:nvPr>
            <p:ph type="ftr" sz="quarter" idx="19"/>
          </p:nvPr>
        </p:nvSpPr>
        <p:spPr/>
        <p:txBody>
          <a:bodyPr/>
          <a:lstStyle>
            <a:lvl1pPr>
              <a:defRPr>
                <a:solidFill>
                  <a:schemeClr val="tx2"/>
                </a:solidFill>
              </a:defRPr>
            </a:lvl1pPr>
          </a:lstStyle>
          <a:p>
            <a:pPr algn="r"/>
            <a:r>
              <a:rPr lang="nb-NO"/>
              <a:t>Teknologi for et bedre samfunn</a:t>
            </a:r>
            <a:endParaRPr lang="nb-NO" dirty="0"/>
          </a:p>
        </p:txBody>
      </p:sp>
      <p:sp>
        <p:nvSpPr>
          <p:cNvPr id="6" name="Slide Number Placeholder 5">
            <a:extLst>
              <a:ext uri="{FF2B5EF4-FFF2-40B4-BE49-F238E27FC236}">
                <a16:creationId xmlns:a16="http://schemas.microsoft.com/office/drawing/2014/main" id="{92144B83-CD2B-7ACA-A1C5-2DE1A2257515}"/>
              </a:ext>
            </a:extLst>
          </p:cNvPr>
          <p:cNvSpPr>
            <a:spLocks noGrp="1"/>
          </p:cNvSpPr>
          <p:nvPr>
            <p:ph type="sldNum" sz="quarter" idx="20"/>
          </p:nvPr>
        </p:nvSpPr>
        <p:spPr/>
        <p:txBody>
          <a:bodyPr/>
          <a:lstStyle>
            <a:lvl1pPr>
              <a:defRPr>
                <a:solidFill>
                  <a:schemeClr val="tx2"/>
                </a:solidFill>
              </a:defRPr>
            </a:lvl1pPr>
          </a:lstStyle>
          <a:p>
            <a:pPr algn="l"/>
            <a:fld id="{E344FE64-9673-4E6C-96FF-C6B9E6BF336F}" type="slidenum">
              <a:rPr lang="nb-NO" smtClean="0"/>
              <a:pPr algn="l"/>
              <a:t>‹#›</a:t>
            </a:fld>
            <a:endParaRPr lang="nb-NO" dirty="0"/>
          </a:p>
        </p:txBody>
      </p:sp>
    </p:spTree>
    <p:extLst>
      <p:ext uri="{BB962C8B-B14F-4D97-AF65-F5344CB8AC3E}">
        <p14:creationId xmlns:p14="http://schemas.microsoft.com/office/powerpoint/2010/main" val="4220407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pittel Mørk Grønn">
    <p:bg>
      <p:bgPr>
        <a:solidFill>
          <a:schemeClr val="accent3"/>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solidFill>
                  <a:schemeClr val="bg1"/>
                </a:solidFill>
              </a:defRPr>
            </a:lvl1pPr>
          </a:lstStyle>
          <a:p>
            <a:endParaRPr lang="nb-NO" dirty="0"/>
          </a:p>
        </p:txBody>
      </p:sp>
      <p:sp>
        <p:nvSpPr>
          <p:cNvPr id="2" name="Title 1">
            <a:extLst>
              <a:ext uri="{FF2B5EF4-FFF2-40B4-BE49-F238E27FC236}">
                <a16:creationId xmlns:a16="http://schemas.microsoft.com/office/drawing/2014/main" id="{AC19EA52-CBCE-445B-A868-0AF0E940F269}"/>
              </a:ext>
            </a:extLst>
          </p:cNvPr>
          <p:cNvSpPr>
            <a:spLocks noGrp="1"/>
          </p:cNvSpPr>
          <p:nvPr>
            <p:ph type="title"/>
          </p:nvPr>
        </p:nvSpPr>
        <p:spPr>
          <a:xfrm>
            <a:off x="720090" y="2668404"/>
            <a:ext cx="3993356" cy="1051168"/>
          </a:xfrm>
        </p:spPr>
        <p:txBody>
          <a:bodyPr/>
          <a:lstStyle>
            <a:lvl1pPr>
              <a:defRPr>
                <a:solidFill>
                  <a:schemeClr val="bg1"/>
                </a:solidFill>
              </a:defRPr>
            </a:lvl1pPr>
          </a:lstStyle>
          <a:p>
            <a:r>
              <a:rPr lang="en-US" dirty="0"/>
              <a:t>Click to edit Master title style</a:t>
            </a:r>
          </a:p>
        </p:txBody>
      </p:sp>
      <p:pic>
        <p:nvPicPr>
          <p:cNvPr id="3" name="Graphic 2">
            <a:extLst>
              <a:ext uri="{FF2B5EF4-FFF2-40B4-BE49-F238E27FC236}">
                <a16:creationId xmlns:a16="http://schemas.microsoft.com/office/drawing/2014/main" id="{EC897DDF-36D6-4E7B-B977-C5BF23D6A1E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
        <p:nvSpPr>
          <p:cNvPr id="9" name="Text Placeholder 8">
            <a:extLst>
              <a:ext uri="{FF2B5EF4-FFF2-40B4-BE49-F238E27FC236}">
                <a16:creationId xmlns:a16="http://schemas.microsoft.com/office/drawing/2014/main" id="{2519DE2E-30A8-4795-8CA3-AB25AAE8A266}"/>
              </a:ext>
            </a:extLst>
          </p:cNvPr>
          <p:cNvSpPr>
            <a:spLocks noGrp="1"/>
          </p:cNvSpPr>
          <p:nvPr>
            <p:ph type="body" sz="quarter" idx="17"/>
          </p:nvPr>
        </p:nvSpPr>
        <p:spPr>
          <a:xfrm>
            <a:off x="1331118" y="4043680"/>
            <a:ext cx="3405188" cy="1981200"/>
          </a:xfrm>
        </p:spPr>
        <p:txBody>
          <a:bodyPr/>
          <a:lstStyle>
            <a:lvl1pPr marL="396000" indent="-396000">
              <a:buClrTx/>
              <a:buFont typeface="+mj-lt"/>
              <a:buAutoNum type="romanUcPeriod"/>
              <a:defRPr>
                <a:solidFill>
                  <a:schemeClr val="bg1"/>
                </a:solidFill>
              </a:defRPr>
            </a:lvl1pPr>
            <a:lvl2pPr marL="720000">
              <a:buClrTx/>
              <a:buFont typeface="+mj-lt"/>
              <a:buAutoNum type="romanUcPeriod"/>
              <a:defRPr>
                <a:solidFill>
                  <a:schemeClr val="bg1"/>
                </a:solidFill>
              </a:defRPr>
            </a:lvl2pPr>
            <a:lvl3pPr marL="1044000">
              <a:buClrTx/>
              <a:buFont typeface="+mj-lt"/>
              <a:buAutoNum type="romanUcPeriod"/>
              <a:defRPr>
                <a:solidFill>
                  <a:schemeClr val="bg1"/>
                </a:solidFill>
              </a:defRPr>
            </a:lvl3pPr>
            <a:lvl4pPr marL="1350000">
              <a:buClrTx/>
              <a:buFont typeface="+mj-lt"/>
              <a:buAutoNum type="romanUcPeriod"/>
              <a:defRPr>
                <a:solidFill>
                  <a:schemeClr val="bg1"/>
                </a:solidFill>
              </a:defRPr>
            </a:lvl4pPr>
            <a:lvl5pPr marL="1638000">
              <a:buClrTx/>
              <a:buFont typeface="+mj-lt"/>
              <a:buAutoNum type="romanUcPeriod"/>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367B78-1844-893D-615B-CD579150B031}"/>
              </a:ext>
            </a:extLst>
          </p:cNvPr>
          <p:cNvSpPr>
            <a:spLocks noGrp="1"/>
          </p:cNvSpPr>
          <p:nvPr>
            <p:ph type="dt" sz="half" idx="18"/>
          </p:nvPr>
        </p:nvSpPr>
        <p:spPr/>
        <p:txBody>
          <a:bodyPr/>
          <a:lstStyle/>
          <a:p>
            <a:fld id="{5A8ED38C-CA55-43B9-9D78-85D8C99AB1A6}" type="datetime1">
              <a:rPr lang="en-GB" smtClean="0"/>
              <a:t>26/06/2024</a:t>
            </a:fld>
            <a:endParaRPr lang="nb-NO" dirty="0"/>
          </a:p>
        </p:txBody>
      </p:sp>
      <p:sp>
        <p:nvSpPr>
          <p:cNvPr id="5" name="Footer Placeholder 4">
            <a:extLst>
              <a:ext uri="{FF2B5EF4-FFF2-40B4-BE49-F238E27FC236}">
                <a16:creationId xmlns:a16="http://schemas.microsoft.com/office/drawing/2014/main" id="{9CCBCEE7-DBA2-5473-B933-F8F1A22876CA}"/>
              </a:ext>
            </a:extLst>
          </p:cNvPr>
          <p:cNvSpPr>
            <a:spLocks noGrp="1"/>
          </p:cNvSpPr>
          <p:nvPr>
            <p:ph type="ftr" sz="quarter" idx="19"/>
          </p:nvPr>
        </p:nvSpPr>
        <p:spPr/>
        <p:txBody>
          <a:bodyPr/>
          <a:lstStyle/>
          <a:p>
            <a:pPr algn="r"/>
            <a:r>
              <a:rPr lang="nb-NO"/>
              <a:t>Teknologi for et bedre samfunn</a:t>
            </a:r>
            <a:endParaRPr lang="nb-NO" dirty="0"/>
          </a:p>
        </p:txBody>
      </p:sp>
      <p:sp>
        <p:nvSpPr>
          <p:cNvPr id="6" name="Slide Number Placeholder 5">
            <a:extLst>
              <a:ext uri="{FF2B5EF4-FFF2-40B4-BE49-F238E27FC236}">
                <a16:creationId xmlns:a16="http://schemas.microsoft.com/office/drawing/2014/main" id="{C3EF9CCC-8657-41EA-4A62-855BF6A131D8}"/>
              </a:ext>
            </a:extLst>
          </p:cNvPr>
          <p:cNvSpPr>
            <a:spLocks noGrp="1"/>
          </p:cNvSpPr>
          <p:nvPr>
            <p:ph type="sldNum" sz="quarter" idx="20"/>
          </p:nvPr>
        </p:nvSpPr>
        <p:spPr/>
        <p:txBody>
          <a:bodyPr/>
          <a:lstStyle/>
          <a:p>
            <a:pPr algn="l"/>
            <a:fld id="{E344FE64-9673-4E6C-96FF-C6B9E6BF336F}" type="slidenum">
              <a:rPr lang="nb-NO" smtClean="0"/>
              <a:pPr algn="l"/>
              <a:t>‹#›</a:t>
            </a:fld>
            <a:endParaRPr lang="nb-NO" dirty="0"/>
          </a:p>
        </p:txBody>
      </p:sp>
    </p:spTree>
    <p:extLst>
      <p:ext uri="{BB962C8B-B14F-4D97-AF65-F5344CB8AC3E}">
        <p14:creationId xmlns:p14="http://schemas.microsoft.com/office/powerpoint/2010/main" val="20564933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pittel Gul">
    <p:bg>
      <p:bgPr>
        <a:solidFill>
          <a:schemeClr val="accent4"/>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solidFill>
                  <a:schemeClr val="bg1"/>
                </a:solidFill>
              </a:defRPr>
            </a:lvl1pPr>
          </a:lstStyle>
          <a:p>
            <a:endParaRPr lang="nb-NO" dirty="0"/>
          </a:p>
        </p:txBody>
      </p:sp>
      <p:sp>
        <p:nvSpPr>
          <p:cNvPr id="2" name="Title 1">
            <a:extLst>
              <a:ext uri="{FF2B5EF4-FFF2-40B4-BE49-F238E27FC236}">
                <a16:creationId xmlns:a16="http://schemas.microsoft.com/office/drawing/2014/main" id="{AC19EA52-CBCE-445B-A868-0AF0E940F269}"/>
              </a:ext>
            </a:extLst>
          </p:cNvPr>
          <p:cNvSpPr>
            <a:spLocks noGrp="1"/>
          </p:cNvSpPr>
          <p:nvPr>
            <p:ph type="title"/>
          </p:nvPr>
        </p:nvSpPr>
        <p:spPr>
          <a:xfrm>
            <a:off x="720090" y="2668404"/>
            <a:ext cx="3993356" cy="1051168"/>
          </a:xfrm>
        </p:spPr>
        <p:txBody>
          <a:bodyPr/>
          <a:lstStyle>
            <a:lvl1pPr>
              <a:defRPr>
                <a:solidFill>
                  <a:schemeClr val="bg1"/>
                </a:solidFill>
              </a:defRPr>
            </a:lvl1pPr>
          </a:lstStyle>
          <a:p>
            <a:r>
              <a:rPr lang="en-US" dirty="0"/>
              <a:t>Click to edit Master title style</a:t>
            </a:r>
          </a:p>
        </p:txBody>
      </p:sp>
      <p:pic>
        <p:nvPicPr>
          <p:cNvPr id="3" name="Graphic 2">
            <a:extLst>
              <a:ext uri="{FF2B5EF4-FFF2-40B4-BE49-F238E27FC236}">
                <a16:creationId xmlns:a16="http://schemas.microsoft.com/office/drawing/2014/main" id="{EC897DDF-36D6-4E7B-B977-C5BF23D6A1E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
        <p:nvSpPr>
          <p:cNvPr id="9" name="Text Placeholder 8">
            <a:extLst>
              <a:ext uri="{FF2B5EF4-FFF2-40B4-BE49-F238E27FC236}">
                <a16:creationId xmlns:a16="http://schemas.microsoft.com/office/drawing/2014/main" id="{2519DE2E-30A8-4795-8CA3-AB25AAE8A266}"/>
              </a:ext>
            </a:extLst>
          </p:cNvPr>
          <p:cNvSpPr>
            <a:spLocks noGrp="1"/>
          </p:cNvSpPr>
          <p:nvPr>
            <p:ph type="body" sz="quarter" idx="17"/>
          </p:nvPr>
        </p:nvSpPr>
        <p:spPr>
          <a:xfrm>
            <a:off x="1331118" y="4043680"/>
            <a:ext cx="3405188" cy="1981200"/>
          </a:xfrm>
        </p:spPr>
        <p:txBody>
          <a:bodyPr/>
          <a:lstStyle>
            <a:lvl1pPr marL="396000" indent="-396000">
              <a:buClrTx/>
              <a:buFont typeface="+mj-lt"/>
              <a:buAutoNum type="romanUcPeriod"/>
              <a:defRPr>
                <a:solidFill>
                  <a:schemeClr val="bg1"/>
                </a:solidFill>
              </a:defRPr>
            </a:lvl1pPr>
            <a:lvl2pPr marL="720000">
              <a:buClrTx/>
              <a:buFont typeface="+mj-lt"/>
              <a:buAutoNum type="romanUcPeriod"/>
              <a:defRPr>
                <a:solidFill>
                  <a:schemeClr val="bg1"/>
                </a:solidFill>
              </a:defRPr>
            </a:lvl2pPr>
            <a:lvl3pPr marL="1044000">
              <a:buClrTx/>
              <a:buFont typeface="+mj-lt"/>
              <a:buAutoNum type="romanUcPeriod"/>
              <a:defRPr>
                <a:solidFill>
                  <a:schemeClr val="bg1"/>
                </a:solidFill>
              </a:defRPr>
            </a:lvl3pPr>
            <a:lvl4pPr marL="1350000">
              <a:buClrTx/>
              <a:buFont typeface="+mj-lt"/>
              <a:buAutoNum type="romanUcPeriod"/>
              <a:defRPr>
                <a:solidFill>
                  <a:schemeClr val="bg1"/>
                </a:solidFill>
              </a:defRPr>
            </a:lvl4pPr>
            <a:lvl5pPr marL="1638000">
              <a:buClrTx/>
              <a:buFont typeface="+mj-lt"/>
              <a:buAutoNum type="romanUcPeriod"/>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05D46A-57DD-EA59-5469-A6B29CB5CE43}"/>
              </a:ext>
            </a:extLst>
          </p:cNvPr>
          <p:cNvSpPr>
            <a:spLocks noGrp="1"/>
          </p:cNvSpPr>
          <p:nvPr>
            <p:ph type="dt" sz="half" idx="18"/>
          </p:nvPr>
        </p:nvSpPr>
        <p:spPr/>
        <p:txBody>
          <a:bodyPr/>
          <a:lstStyle/>
          <a:p>
            <a:fld id="{F78BB82D-495D-4125-A6BB-DFA3C1D92BAB}" type="datetime1">
              <a:rPr lang="en-GB" smtClean="0"/>
              <a:t>26/06/2024</a:t>
            </a:fld>
            <a:endParaRPr lang="nb-NO" dirty="0"/>
          </a:p>
        </p:txBody>
      </p:sp>
      <p:sp>
        <p:nvSpPr>
          <p:cNvPr id="5" name="Footer Placeholder 4">
            <a:extLst>
              <a:ext uri="{FF2B5EF4-FFF2-40B4-BE49-F238E27FC236}">
                <a16:creationId xmlns:a16="http://schemas.microsoft.com/office/drawing/2014/main" id="{63333820-83DD-EBD4-9A3E-7157895EE35C}"/>
              </a:ext>
            </a:extLst>
          </p:cNvPr>
          <p:cNvSpPr>
            <a:spLocks noGrp="1"/>
          </p:cNvSpPr>
          <p:nvPr>
            <p:ph type="ftr" sz="quarter" idx="19"/>
          </p:nvPr>
        </p:nvSpPr>
        <p:spPr/>
        <p:txBody>
          <a:bodyPr/>
          <a:lstStyle/>
          <a:p>
            <a:pPr algn="r"/>
            <a:r>
              <a:rPr lang="nb-NO"/>
              <a:t>Teknologi for et bedre samfunn</a:t>
            </a:r>
            <a:endParaRPr lang="nb-NO" dirty="0"/>
          </a:p>
        </p:txBody>
      </p:sp>
      <p:sp>
        <p:nvSpPr>
          <p:cNvPr id="6" name="Slide Number Placeholder 5">
            <a:extLst>
              <a:ext uri="{FF2B5EF4-FFF2-40B4-BE49-F238E27FC236}">
                <a16:creationId xmlns:a16="http://schemas.microsoft.com/office/drawing/2014/main" id="{8F148AE9-5E31-1926-0092-90FDBC7839D4}"/>
              </a:ext>
            </a:extLst>
          </p:cNvPr>
          <p:cNvSpPr>
            <a:spLocks noGrp="1"/>
          </p:cNvSpPr>
          <p:nvPr>
            <p:ph type="sldNum" sz="quarter" idx="20"/>
          </p:nvPr>
        </p:nvSpPr>
        <p:spPr/>
        <p:txBody>
          <a:bodyPr/>
          <a:lstStyle/>
          <a:p>
            <a:pPr algn="l"/>
            <a:fld id="{E344FE64-9673-4E6C-96FF-C6B9E6BF336F}" type="slidenum">
              <a:rPr lang="nb-NO" smtClean="0"/>
              <a:pPr algn="l"/>
              <a:t>‹#›</a:t>
            </a:fld>
            <a:endParaRPr lang="nb-NO" dirty="0"/>
          </a:p>
        </p:txBody>
      </p:sp>
    </p:spTree>
    <p:extLst>
      <p:ext uri="{BB962C8B-B14F-4D97-AF65-F5344CB8AC3E}">
        <p14:creationId xmlns:p14="http://schemas.microsoft.com/office/powerpoint/2010/main" val="2432138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pittel Lys Gul">
    <p:bg>
      <p:bgPr>
        <a:solidFill>
          <a:srgbClr val="EAD7A0"/>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solidFill>
                  <a:schemeClr val="tx2"/>
                </a:solidFill>
              </a:defRPr>
            </a:lvl1pPr>
          </a:lstStyle>
          <a:p>
            <a:endParaRPr lang="nb-NO" dirty="0"/>
          </a:p>
        </p:txBody>
      </p:sp>
      <p:sp>
        <p:nvSpPr>
          <p:cNvPr id="2" name="Title 1">
            <a:extLst>
              <a:ext uri="{FF2B5EF4-FFF2-40B4-BE49-F238E27FC236}">
                <a16:creationId xmlns:a16="http://schemas.microsoft.com/office/drawing/2014/main" id="{AC19EA52-CBCE-445B-A868-0AF0E940F269}"/>
              </a:ext>
            </a:extLst>
          </p:cNvPr>
          <p:cNvSpPr>
            <a:spLocks noGrp="1"/>
          </p:cNvSpPr>
          <p:nvPr>
            <p:ph type="title"/>
          </p:nvPr>
        </p:nvSpPr>
        <p:spPr>
          <a:xfrm>
            <a:off x="720090" y="2668404"/>
            <a:ext cx="3993356" cy="1051168"/>
          </a:xfrm>
        </p:spPr>
        <p:txBody>
          <a:bodyPr/>
          <a:lstStyle>
            <a:lvl1pPr>
              <a:defRPr>
                <a:solidFill>
                  <a:schemeClr val="tx2"/>
                </a:solidFill>
              </a:defRPr>
            </a:lvl1pPr>
          </a:lstStyle>
          <a:p>
            <a:r>
              <a:rPr lang="en-US" dirty="0"/>
              <a:t>Click to edit Master title style</a:t>
            </a:r>
          </a:p>
        </p:txBody>
      </p:sp>
      <p:pic>
        <p:nvPicPr>
          <p:cNvPr id="3" name="Graphic 2">
            <a:extLst>
              <a:ext uri="{FF2B5EF4-FFF2-40B4-BE49-F238E27FC236}">
                <a16:creationId xmlns:a16="http://schemas.microsoft.com/office/drawing/2014/main" id="{EC897DDF-36D6-4E7B-B977-C5BF23D6A1E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
        <p:nvSpPr>
          <p:cNvPr id="9" name="Text Placeholder 8">
            <a:extLst>
              <a:ext uri="{FF2B5EF4-FFF2-40B4-BE49-F238E27FC236}">
                <a16:creationId xmlns:a16="http://schemas.microsoft.com/office/drawing/2014/main" id="{2519DE2E-30A8-4795-8CA3-AB25AAE8A266}"/>
              </a:ext>
            </a:extLst>
          </p:cNvPr>
          <p:cNvSpPr>
            <a:spLocks noGrp="1"/>
          </p:cNvSpPr>
          <p:nvPr>
            <p:ph type="body" sz="quarter" idx="17"/>
          </p:nvPr>
        </p:nvSpPr>
        <p:spPr>
          <a:xfrm>
            <a:off x="1331118" y="4043680"/>
            <a:ext cx="3405188" cy="1981200"/>
          </a:xfrm>
        </p:spPr>
        <p:txBody>
          <a:bodyPr/>
          <a:lstStyle>
            <a:lvl1pPr marL="396000" indent="-396000">
              <a:buClrTx/>
              <a:buFont typeface="+mj-lt"/>
              <a:buAutoNum type="romanUcPeriod"/>
              <a:defRPr>
                <a:solidFill>
                  <a:schemeClr val="tx2"/>
                </a:solidFill>
              </a:defRPr>
            </a:lvl1pPr>
            <a:lvl2pPr marL="720000">
              <a:buClrTx/>
              <a:buFont typeface="+mj-lt"/>
              <a:buAutoNum type="romanUcPeriod"/>
              <a:defRPr>
                <a:solidFill>
                  <a:schemeClr val="tx2"/>
                </a:solidFill>
              </a:defRPr>
            </a:lvl2pPr>
            <a:lvl3pPr marL="1044000">
              <a:buClrTx/>
              <a:buFont typeface="+mj-lt"/>
              <a:buAutoNum type="romanUcPeriod"/>
              <a:defRPr>
                <a:solidFill>
                  <a:schemeClr val="tx2"/>
                </a:solidFill>
              </a:defRPr>
            </a:lvl3pPr>
            <a:lvl4pPr marL="1350000">
              <a:buClrTx/>
              <a:buFont typeface="+mj-lt"/>
              <a:buAutoNum type="romanUcPeriod"/>
              <a:defRPr>
                <a:solidFill>
                  <a:schemeClr val="tx2"/>
                </a:solidFill>
              </a:defRPr>
            </a:lvl4pPr>
            <a:lvl5pPr marL="1638000">
              <a:buClrTx/>
              <a:buFont typeface="+mj-lt"/>
              <a:buAutoNum type="romanUcPeriod"/>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7831693-056A-E20B-097E-D984CADBB4F9}"/>
              </a:ext>
            </a:extLst>
          </p:cNvPr>
          <p:cNvSpPr>
            <a:spLocks noGrp="1"/>
          </p:cNvSpPr>
          <p:nvPr>
            <p:ph type="dt" sz="half" idx="18"/>
          </p:nvPr>
        </p:nvSpPr>
        <p:spPr/>
        <p:txBody>
          <a:bodyPr/>
          <a:lstStyle>
            <a:lvl1pPr>
              <a:defRPr>
                <a:solidFill>
                  <a:schemeClr val="tx2"/>
                </a:solidFill>
              </a:defRPr>
            </a:lvl1pPr>
          </a:lstStyle>
          <a:p>
            <a:fld id="{952785E9-A8FE-4508-A666-AEBF4A007D5F}" type="datetime1">
              <a:rPr lang="en-GB" smtClean="0"/>
              <a:t>26/06/2024</a:t>
            </a:fld>
            <a:endParaRPr lang="nb-NO" dirty="0"/>
          </a:p>
        </p:txBody>
      </p:sp>
      <p:sp>
        <p:nvSpPr>
          <p:cNvPr id="5" name="Footer Placeholder 4">
            <a:extLst>
              <a:ext uri="{FF2B5EF4-FFF2-40B4-BE49-F238E27FC236}">
                <a16:creationId xmlns:a16="http://schemas.microsoft.com/office/drawing/2014/main" id="{B050927A-CE72-B2BF-0899-A3E0B10E06F8}"/>
              </a:ext>
            </a:extLst>
          </p:cNvPr>
          <p:cNvSpPr>
            <a:spLocks noGrp="1"/>
          </p:cNvSpPr>
          <p:nvPr>
            <p:ph type="ftr" sz="quarter" idx="19"/>
          </p:nvPr>
        </p:nvSpPr>
        <p:spPr/>
        <p:txBody>
          <a:bodyPr/>
          <a:lstStyle>
            <a:lvl1pPr>
              <a:defRPr>
                <a:solidFill>
                  <a:schemeClr val="tx2"/>
                </a:solidFill>
              </a:defRPr>
            </a:lvl1pPr>
          </a:lstStyle>
          <a:p>
            <a:pPr algn="r"/>
            <a:r>
              <a:rPr lang="nb-NO"/>
              <a:t>Teknologi for et bedre samfunn</a:t>
            </a:r>
            <a:endParaRPr lang="nb-NO" dirty="0"/>
          </a:p>
        </p:txBody>
      </p:sp>
      <p:sp>
        <p:nvSpPr>
          <p:cNvPr id="6" name="Slide Number Placeholder 5">
            <a:extLst>
              <a:ext uri="{FF2B5EF4-FFF2-40B4-BE49-F238E27FC236}">
                <a16:creationId xmlns:a16="http://schemas.microsoft.com/office/drawing/2014/main" id="{B1B2BEFA-1F51-4FEF-B780-1D3D379401AA}"/>
              </a:ext>
            </a:extLst>
          </p:cNvPr>
          <p:cNvSpPr>
            <a:spLocks noGrp="1"/>
          </p:cNvSpPr>
          <p:nvPr>
            <p:ph type="sldNum" sz="quarter" idx="20"/>
          </p:nvPr>
        </p:nvSpPr>
        <p:spPr/>
        <p:txBody>
          <a:bodyPr/>
          <a:lstStyle>
            <a:lvl1pPr>
              <a:defRPr>
                <a:solidFill>
                  <a:schemeClr val="tx2"/>
                </a:solidFill>
              </a:defRPr>
            </a:lvl1pPr>
          </a:lstStyle>
          <a:p>
            <a:pPr algn="l"/>
            <a:fld id="{E344FE64-9673-4E6C-96FF-C6B9E6BF336F}" type="slidenum">
              <a:rPr lang="nb-NO" smtClean="0"/>
              <a:pPr algn="l"/>
              <a:t>‹#›</a:t>
            </a:fld>
            <a:endParaRPr lang="nb-NO" dirty="0"/>
          </a:p>
        </p:txBody>
      </p:sp>
    </p:spTree>
    <p:extLst>
      <p:ext uri="{BB962C8B-B14F-4D97-AF65-F5344CB8AC3E}">
        <p14:creationId xmlns:p14="http://schemas.microsoft.com/office/powerpoint/2010/main" val="7657991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pittel Lilla">
    <p:bg>
      <p:bgPr>
        <a:solidFill>
          <a:schemeClr val="accent6"/>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solidFill>
                  <a:schemeClr val="bg1"/>
                </a:solidFill>
              </a:defRPr>
            </a:lvl1pPr>
          </a:lstStyle>
          <a:p>
            <a:endParaRPr lang="nb-NO" dirty="0"/>
          </a:p>
        </p:txBody>
      </p:sp>
      <p:sp>
        <p:nvSpPr>
          <p:cNvPr id="2" name="Title 1">
            <a:extLst>
              <a:ext uri="{FF2B5EF4-FFF2-40B4-BE49-F238E27FC236}">
                <a16:creationId xmlns:a16="http://schemas.microsoft.com/office/drawing/2014/main" id="{AC19EA52-CBCE-445B-A868-0AF0E940F269}"/>
              </a:ext>
            </a:extLst>
          </p:cNvPr>
          <p:cNvSpPr>
            <a:spLocks noGrp="1"/>
          </p:cNvSpPr>
          <p:nvPr>
            <p:ph type="title"/>
          </p:nvPr>
        </p:nvSpPr>
        <p:spPr>
          <a:xfrm>
            <a:off x="720090" y="2668404"/>
            <a:ext cx="3993356" cy="1051168"/>
          </a:xfrm>
        </p:spPr>
        <p:txBody>
          <a:bodyPr/>
          <a:lstStyle>
            <a:lvl1pPr>
              <a:defRPr>
                <a:solidFill>
                  <a:schemeClr val="bg1"/>
                </a:solidFill>
              </a:defRPr>
            </a:lvl1pPr>
          </a:lstStyle>
          <a:p>
            <a:r>
              <a:rPr lang="en-US" dirty="0"/>
              <a:t>Click to edit Master title style</a:t>
            </a:r>
          </a:p>
        </p:txBody>
      </p:sp>
      <p:pic>
        <p:nvPicPr>
          <p:cNvPr id="3" name="Graphic 2">
            <a:extLst>
              <a:ext uri="{FF2B5EF4-FFF2-40B4-BE49-F238E27FC236}">
                <a16:creationId xmlns:a16="http://schemas.microsoft.com/office/drawing/2014/main" id="{EC897DDF-36D6-4E7B-B977-C5BF23D6A1E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
        <p:nvSpPr>
          <p:cNvPr id="9" name="Text Placeholder 8">
            <a:extLst>
              <a:ext uri="{FF2B5EF4-FFF2-40B4-BE49-F238E27FC236}">
                <a16:creationId xmlns:a16="http://schemas.microsoft.com/office/drawing/2014/main" id="{2519DE2E-30A8-4795-8CA3-AB25AAE8A266}"/>
              </a:ext>
            </a:extLst>
          </p:cNvPr>
          <p:cNvSpPr>
            <a:spLocks noGrp="1"/>
          </p:cNvSpPr>
          <p:nvPr>
            <p:ph type="body" sz="quarter" idx="17"/>
          </p:nvPr>
        </p:nvSpPr>
        <p:spPr>
          <a:xfrm>
            <a:off x="1331118" y="4043680"/>
            <a:ext cx="3405188" cy="1981200"/>
          </a:xfrm>
        </p:spPr>
        <p:txBody>
          <a:bodyPr/>
          <a:lstStyle>
            <a:lvl1pPr marL="396000" indent="-396000">
              <a:buClrTx/>
              <a:buFont typeface="+mj-lt"/>
              <a:buAutoNum type="romanUcPeriod"/>
              <a:defRPr>
                <a:solidFill>
                  <a:schemeClr val="bg1"/>
                </a:solidFill>
              </a:defRPr>
            </a:lvl1pPr>
            <a:lvl2pPr marL="720000">
              <a:buClrTx/>
              <a:buFont typeface="+mj-lt"/>
              <a:buAutoNum type="romanUcPeriod"/>
              <a:defRPr>
                <a:solidFill>
                  <a:schemeClr val="bg1"/>
                </a:solidFill>
              </a:defRPr>
            </a:lvl2pPr>
            <a:lvl3pPr marL="1044000">
              <a:buClrTx/>
              <a:buFont typeface="+mj-lt"/>
              <a:buAutoNum type="romanUcPeriod"/>
              <a:defRPr>
                <a:solidFill>
                  <a:schemeClr val="bg1"/>
                </a:solidFill>
              </a:defRPr>
            </a:lvl3pPr>
            <a:lvl4pPr marL="1350000">
              <a:buClrTx/>
              <a:buFont typeface="+mj-lt"/>
              <a:buAutoNum type="romanUcPeriod"/>
              <a:defRPr>
                <a:solidFill>
                  <a:schemeClr val="bg1"/>
                </a:solidFill>
              </a:defRPr>
            </a:lvl4pPr>
            <a:lvl5pPr marL="1638000">
              <a:buClrTx/>
              <a:buFont typeface="+mj-lt"/>
              <a:buAutoNum type="romanUcPeriod"/>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D26151A-6B8F-6371-6B17-699D46AD2538}"/>
              </a:ext>
            </a:extLst>
          </p:cNvPr>
          <p:cNvSpPr>
            <a:spLocks noGrp="1"/>
          </p:cNvSpPr>
          <p:nvPr>
            <p:ph type="dt" sz="half" idx="18"/>
          </p:nvPr>
        </p:nvSpPr>
        <p:spPr/>
        <p:txBody>
          <a:bodyPr/>
          <a:lstStyle/>
          <a:p>
            <a:fld id="{B97C47F6-C099-4380-9B24-E0FAA90A6E18}" type="datetime1">
              <a:rPr lang="en-GB" smtClean="0"/>
              <a:t>26/06/2024</a:t>
            </a:fld>
            <a:endParaRPr lang="nb-NO" dirty="0"/>
          </a:p>
        </p:txBody>
      </p:sp>
      <p:sp>
        <p:nvSpPr>
          <p:cNvPr id="5" name="Footer Placeholder 4">
            <a:extLst>
              <a:ext uri="{FF2B5EF4-FFF2-40B4-BE49-F238E27FC236}">
                <a16:creationId xmlns:a16="http://schemas.microsoft.com/office/drawing/2014/main" id="{1B53F787-3D9D-8555-93E4-ECDC90418A87}"/>
              </a:ext>
            </a:extLst>
          </p:cNvPr>
          <p:cNvSpPr>
            <a:spLocks noGrp="1"/>
          </p:cNvSpPr>
          <p:nvPr>
            <p:ph type="ftr" sz="quarter" idx="19"/>
          </p:nvPr>
        </p:nvSpPr>
        <p:spPr/>
        <p:txBody>
          <a:bodyPr/>
          <a:lstStyle/>
          <a:p>
            <a:pPr algn="r"/>
            <a:r>
              <a:rPr lang="nb-NO"/>
              <a:t>Teknologi for et bedre samfunn</a:t>
            </a:r>
            <a:endParaRPr lang="nb-NO" dirty="0"/>
          </a:p>
        </p:txBody>
      </p:sp>
      <p:sp>
        <p:nvSpPr>
          <p:cNvPr id="6" name="Slide Number Placeholder 5">
            <a:extLst>
              <a:ext uri="{FF2B5EF4-FFF2-40B4-BE49-F238E27FC236}">
                <a16:creationId xmlns:a16="http://schemas.microsoft.com/office/drawing/2014/main" id="{44A15301-DC43-AC33-45A9-266C5AE65726}"/>
              </a:ext>
            </a:extLst>
          </p:cNvPr>
          <p:cNvSpPr>
            <a:spLocks noGrp="1"/>
          </p:cNvSpPr>
          <p:nvPr>
            <p:ph type="sldNum" sz="quarter" idx="20"/>
          </p:nvPr>
        </p:nvSpPr>
        <p:spPr/>
        <p:txBody>
          <a:bodyPr/>
          <a:lstStyle/>
          <a:p>
            <a:pPr algn="l"/>
            <a:fld id="{E344FE64-9673-4E6C-96FF-C6B9E6BF336F}" type="slidenum">
              <a:rPr lang="nb-NO" smtClean="0"/>
              <a:pPr algn="l"/>
              <a:t>‹#›</a:t>
            </a:fld>
            <a:endParaRPr lang="nb-NO" dirty="0"/>
          </a:p>
        </p:txBody>
      </p:sp>
    </p:spTree>
    <p:extLst>
      <p:ext uri="{BB962C8B-B14F-4D97-AF65-F5344CB8AC3E}">
        <p14:creationId xmlns:p14="http://schemas.microsoft.com/office/powerpoint/2010/main" val="22062039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pittel Lys Lilla">
    <p:bg>
      <p:bgPr>
        <a:solidFill>
          <a:srgbClr val="BB7FA8"/>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891292E-00E9-453D-967C-3464D9CCC4F7}"/>
              </a:ext>
            </a:extLst>
          </p:cNvPr>
          <p:cNvSpPr>
            <a:spLocks noGrp="1"/>
          </p:cNvSpPr>
          <p:nvPr>
            <p:ph type="pic" sz="quarter" idx="16"/>
          </p:nvPr>
        </p:nvSpPr>
        <p:spPr>
          <a:xfrm>
            <a:off x="4897296" y="0"/>
            <a:ext cx="7294704" cy="685832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p:spPr>
        <p:txBody>
          <a:bodyPr wrap="square">
            <a:noAutofit/>
          </a:bodyPr>
          <a:lstStyle>
            <a:lvl1pPr>
              <a:buNone/>
              <a:defRPr>
                <a:solidFill>
                  <a:schemeClr val="tx2"/>
                </a:solidFill>
              </a:defRPr>
            </a:lvl1pPr>
          </a:lstStyle>
          <a:p>
            <a:endParaRPr lang="nb-NO" dirty="0"/>
          </a:p>
        </p:txBody>
      </p:sp>
      <p:sp>
        <p:nvSpPr>
          <p:cNvPr id="2" name="Title 1">
            <a:extLst>
              <a:ext uri="{FF2B5EF4-FFF2-40B4-BE49-F238E27FC236}">
                <a16:creationId xmlns:a16="http://schemas.microsoft.com/office/drawing/2014/main" id="{AC19EA52-CBCE-445B-A868-0AF0E940F269}"/>
              </a:ext>
            </a:extLst>
          </p:cNvPr>
          <p:cNvSpPr>
            <a:spLocks noGrp="1"/>
          </p:cNvSpPr>
          <p:nvPr>
            <p:ph type="title"/>
          </p:nvPr>
        </p:nvSpPr>
        <p:spPr>
          <a:xfrm>
            <a:off x="720090" y="2668404"/>
            <a:ext cx="3993356" cy="1051168"/>
          </a:xfrm>
        </p:spPr>
        <p:txBody>
          <a:bodyPr/>
          <a:lstStyle>
            <a:lvl1pPr>
              <a:defRPr>
                <a:solidFill>
                  <a:schemeClr val="tx2"/>
                </a:solidFill>
              </a:defRPr>
            </a:lvl1pPr>
          </a:lstStyle>
          <a:p>
            <a:r>
              <a:rPr lang="en-US" dirty="0"/>
              <a:t>Click to edit Master title style</a:t>
            </a:r>
          </a:p>
        </p:txBody>
      </p:sp>
      <p:pic>
        <p:nvPicPr>
          <p:cNvPr id="3" name="Graphic 2">
            <a:extLst>
              <a:ext uri="{FF2B5EF4-FFF2-40B4-BE49-F238E27FC236}">
                <a16:creationId xmlns:a16="http://schemas.microsoft.com/office/drawing/2014/main" id="{EC897DDF-36D6-4E7B-B977-C5BF23D6A1E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0090" y="0"/>
            <a:ext cx="1096735" cy="1303666"/>
          </a:xfrm>
          <a:prstGeom prst="rect">
            <a:avLst/>
          </a:prstGeom>
        </p:spPr>
      </p:pic>
      <p:sp>
        <p:nvSpPr>
          <p:cNvPr id="9" name="Text Placeholder 8">
            <a:extLst>
              <a:ext uri="{FF2B5EF4-FFF2-40B4-BE49-F238E27FC236}">
                <a16:creationId xmlns:a16="http://schemas.microsoft.com/office/drawing/2014/main" id="{2519DE2E-30A8-4795-8CA3-AB25AAE8A266}"/>
              </a:ext>
            </a:extLst>
          </p:cNvPr>
          <p:cNvSpPr>
            <a:spLocks noGrp="1"/>
          </p:cNvSpPr>
          <p:nvPr>
            <p:ph type="body" sz="quarter" idx="17"/>
          </p:nvPr>
        </p:nvSpPr>
        <p:spPr>
          <a:xfrm>
            <a:off x="1331118" y="4043680"/>
            <a:ext cx="3405188" cy="1981200"/>
          </a:xfrm>
        </p:spPr>
        <p:txBody>
          <a:bodyPr/>
          <a:lstStyle>
            <a:lvl1pPr marL="396000" indent="-396000">
              <a:buClrTx/>
              <a:buFont typeface="+mj-lt"/>
              <a:buAutoNum type="romanUcPeriod"/>
              <a:defRPr>
                <a:solidFill>
                  <a:schemeClr val="tx2"/>
                </a:solidFill>
              </a:defRPr>
            </a:lvl1pPr>
            <a:lvl2pPr marL="720000">
              <a:buClrTx/>
              <a:buFont typeface="+mj-lt"/>
              <a:buAutoNum type="romanUcPeriod"/>
              <a:defRPr>
                <a:solidFill>
                  <a:schemeClr val="tx2"/>
                </a:solidFill>
              </a:defRPr>
            </a:lvl2pPr>
            <a:lvl3pPr marL="1044000">
              <a:buClrTx/>
              <a:buFont typeface="+mj-lt"/>
              <a:buAutoNum type="romanUcPeriod"/>
              <a:defRPr>
                <a:solidFill>
                  <a:schemeClr val="tx2"/>
                </a:solidFill>
              </a:defRPr>
            </a:lvl3pPr>
            <a:lvl4pPr marL="1350000">
              <a:buClrTx/>
              <a:buFont typeface="+mj-lt"/>
              <a:buAutoNum type="romanUcPeriod"/>
              <a:defRPr>
                <a:solidFill>
                  <a:schemeClr val="tx2"/>
                </a:solidFill>
              </a:defRPr>
            </a:lvl4pPr>
            <a:lvl5pPr marL="1638000">
              <a:buClrTx/>
              <a:buFont typeface="+mj-lt"/>
              <a:buAutoNum type="romanUcPeriod"/>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23B9C5-BF62-191C-E2E2-81AD277F242F}"/>
              </a:ext>
            </a:extLst>
          </p:cNvPr>
          <p:cNvSpPr>
            <a:spLocks noGrp="1"/>
          </p:cNvSpPr>
          <p:nvPr>
            <p:ph type="dt" sz="half" idx="18"/>
          </p:nvPr>
        </p:nvSpPr>
        <p:spPr/>
        <p:txBody>
          <a:bodyPr/>
          <a:lstStyle>
            <a:lvl1pPr>
              <a:defRPr>
                <a:solidFill>
                  <a:schemeClr val="tx2"/>
                </a:solidFill>
              </a:defRPr>
            </a:lvl1pPr>
          </a:lstStyle>
          <a:p>
            <a:fld id="{46E03BC1-3013-4E61-AC35-809728F41546}" type="datetime1">
              <a:rPr lang="en-GB" smtClean="0"/>
              <a:t>26/06/2024</a:t>
            </a:fld>
            <a:endParaRPr lang="nb-NO" dirty="0"/>
          </a:p>
        </p:txBody>
      </p:sp>
      <p:sp>
        <p:nvSpPr>
          <p:cNvPr id="5" name="Footer Placeholder 4">
            <a:extLst>
              <a:ext uri="{FF2B5EF4-FFF2-40B4-BE49-F238E27FC236}">
                <a16:creationId xmlns:a16="http://schemas.microsoft.com/office/drawing/2014/main" id="{C5B521AD-2E85-FCC5-6DF6-9BE9491D5996}"/>
              </a:ext>
            </a:extLst>
          </p:cNvPr>
          <p:cNvSpPr>
            <a:spLocks noGrp="1"/>
          </p:cNvSpPr>
          <p:nvPr>
            <p:ph type="ftr" sz="quarter" idx="19"/>
          </p:nvPr>
        </p:nvSpPr>
        <p:spPr/>
        <p:txBody>
          <a:bodyPr/>
          <a:lstStyle>
            <a:lvl1pPr>
              <a:defRPr>
                <a:solidFill>
                  <a:schemeClr val="tx2"/>
                </a:solidFill>
              </a:defRPr>
            </a:lvl1pPr>
          </a:lstStyle>
          <a:p>
            <a:pPr algn="r"/>
            <a:r>
              <a:rPr lang="nb-NO"/>
              <a:t>Teknologi for et bedre samfunn</a:t>
            </a:r>
            <a:endParaRPr lang="nb-NO" dirty="0"/>
          </a:p>
        </p:txBody>
      </p:sp>
      <p:sp>
        <p:nvSpPr>
          <p:cNvPr id="6" name="Slide Number Placeholder 5">
            <a:extLst>
              <a:ext uri="{FF2B5EF4-FFF2-40B4-BE49-F238E27FC236}">
                <a16:creationId xmlns:a16="http://schemas.microsoft.com/office/drawing/2014/main" id="{AD02950E-C60F-73CE-637F-C039AB3AA3A4}"/>
              </a:ext>
            </a:extLst>
          </p:cNvPr>
          <p:cNvSpPr>
            <a:spLocks noGrp="1"/>
          </p:cNvSpPr>
          <p:nvPr>
            <p:ph type="sldNum" sz="quarter" idx="20"/>
          </p:nvPr>
        </p:nvSpPr>
        <p:spPr/>
        <p:txBody>
          <a:bodyPr/>
          <a:lstStyle>
            <a:lvl1pPr>
              <a:defRPr>
                <a:solidFill>
                  <a:schemeClr val="tx2"/>
                </a:solidFill>
              </a:defRPr>
            </a:lvl1pPr>
          </a:lstStyle>
          <a:p>
            <a:pPr algn="l"/>
            <a:fld id="{E344FE64-9673-4E6C-96FF-C6B9E6BF336F}" type="slidenum">
              <a:rPr lang="nb-NO" smtClean="0"/>
              <a:pPr algn="l"/>
              <a:t>‹#›</a:t>
            </a:fld>
            <a:endParaRPr lang="nb-NO" dirty="0"/>
          </a:p>
        </p:txBody>
      </p:sp>
    </p:spTree>
    <p:extLst>
      <p:ext uri="{BB962C8B-B14F-4D97-AF65-F5344CB8AC3E}">
        <p14:creationId xmlns:p14="http://schemas.microsoft.com/office/powerpoint/2010/main" val="12269628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7E553-8463-49CB-A8B8-62FC7F953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42F98B7C-9A8F-429B-BFEA-61605A0D3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340C69D2-66CB-4916-A302-FB054EA7EEFF}"/>
              </a:ext>
            </a:extLst>
          </p:cNvPr>
          <p:cNvSpPr>
            <a:spLocks noGrp="1"/>
          </p:cNvSpPr>
          <p:nvPr>
            <p:ph type="dt" sz="half" idx="10"/>
          </p:nvPr>
        </p:nvSpPr>
        <p:spPr/>
        <p:txBody>
          <a:bodyPr/>
          <a:lstStyle/>
          <a:p>
            <a:fld id="{560B6488-8DC2-41B1-B485-70ACE0C0873F}" type="datetimeFigureOut">
              <a:rPr lang="nb-NO" smtClean="0"/>
              <a:t>26.06.2024</a:t>
            </a:fld>
            <a:endParaRPr lang="nb-NO"/>
          </a:p>
        </p:txBody>
      </p:sp>
      <p:sp>
        <p:nvSpPr>
          <p:cNvPr id="5" name="Footer Placeholder 4">
            <a:extLst>
              <a:ext uri="{FF2B5EF4-FFF2-40B4-BE49-F238E27FC236}">
                <a16:creationId xmlns:a16="http://schemas.microsoft.com/office/drawing/2014/main" id="{6671FA6A-6C71-45B2-84A9-1E02B6A2148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406AC3D-CA6E-4A2B-A9A0-417B421EF646}"/>
              </a:ext>
            </a:extLst>
          </p:cNvPr>
          <p:cNvSpPr>
            <a:spLocks noGrp="1"/>
          </p:cNvSpPr>
          <p:nvPr>
            <p:ph type="sldNum" sz="quarter" idx="12"/>
          </p:nvPr>
        </p:nvSpPr>
        <p:spPr/>
        <p:txBody>
          <a:bodyPr/>
          <a:lstStyle/>
          <a:p>
            <a:fld id="{7AB15807-A81D-43FE-850C-06CF62E88110}" type="slidenum">
              <a:rPr lang="nb-NO" smtClean="0"/>
              <a:t>‹#›</a:t>
            </a:fld>
            <a:endParaRPr lang="nb-NO"/>
          </a:p>
        </p:txBody>
      </p:sp>
    </p:spTree>
    <p:extLst>
      <p:ext uri="{BB962C8B-B14F-4D97-AF65-F5344CB8AC3E}">
        <p14:creationId xmlns:p14="http://schemas.microsoft.com/office/powerpoint/2010/main" val="15069460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0E2E9-85A1-4141-92EE-DD788821971C}"/>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14CF81F8-3C84-4A19-A8EC-B72D37789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422640E1-E679-45E7-97B2-E847CA22F4D1}"/>
              </a:ext>
            </a:extLst>
          </p:cNvPr>
          <p:cNvSpPr>
            <a:spLocks noGrp="1"/>
          </p:cNvSpPr>
          <p:nvPr>
            <p:ph type="dt" sz="half" idx="10"/>
          </p:nvPr>
        </p:nvSpPr>
        <p:spPr/>
        <p:txBody>
          <a:bodyPr/>
          <a:lstStyle/>
          <a:p>
            <a:fld id="{560B6488-8DC2-41B1-B485-70ACE0C0873F}" type="datetimeFigureOut">
              <a:rPr lang="nb-NO" smtClean="0"/>
              <a:t>26.06.2024</a:t>
            </a:fld>
            <a:endParaRPr lang="nb-NO"/>
          </a:p>
        </p:txBody>
      </p:sp>
      <p:sp>
        <p:nvSpPr>
          <p:cNvPr id="5" name="Footer Placeholder 4">
            <a:extLst>
              <a:ext uri="{FF2B5EF4-FFF2-40B4-BE49-F238E27FC236}">
                <a16:creationId xmlns:a16="http://schemas.microsoft.com/office/drawing/2014/main" id="{7EFF23F6-6225-4450-8A59-3AC6D72B187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23E2ECA4-FA2C-4DFB-B5C8-368AC661E0B5}"/>
              </a:ext>
            </a:extLst>
          </p:cNvPr>
          <p:cNvSpPr>
            <a:spLocks noGrp="1"/>
          </p:cNvSpPr>
          <p:nvPr>
            <p:ph type="sldNum" sz="quarter" idx="12"/>
          </p:nvPr>
        </p:nvSpPr>
        <p:spPr/>
        <p:txBody>
          <a:bodyPr/>
          <a:lstStyle/>
          <a:p>
            <a:fld id="{7AB15807-A81D-43FE-850C-06CF62E88110}" type="slidenum">
              <a:rPr lang="nb-NO" smtClean="0"/>
              <a:t>‹#›</a:t>
            </a:fld>
            <a:endParaRPr lang="nb-NO"/>
          </a:p>
        </p:txBody>
      </p:sp>
    </p:spTree>
    <p:extLst>
      <p:ext uri="{BB962C8B-B14F-4D97-AF65-F5344CB8AC3E}">
        <p14:creationId xmlns:p14="http://schemas.microsoft.com/office/powerpoint/2010/main" val="2027867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973" cy="1051168"/>
          </a:xfrm>
        </p:spPr>
        <p:txBody>
          <a:bodyPr/>
          <a:lstStyle>
            <a:lvl1pPr>
              <a:defRPr/>
            </a:lvl1pPr>
          </a:lstStyle>
          <a:p>
            <a:r>
              <a:rPr lang="nb-NO" dirty="0"/>
              <a:t>Klikk for å redigere tittelstil</a:t>
            </a:r>
          </a:p>
        </p:txBody>
      </p:sp>
      <p:sp>
        <p:nvSpPr>
          <p:cNvPr id="15" name="Date Placeholder 14">
            <a:extLst>
              <a:ext uri="{FF2B5EF4-FFF2-40B4-BE49-F238E27FC236}">
                <a16:creationId xmlns:a16="http://schemas.microsoft.com/office/drawing/2014/main" id="{CD8944F7-7F2C-0FC8-7CDE-26C5A9D04C6B}"/>
              </a:ext>
            </a:extLst>
          </p:cNvPr>
          <p:cNvSpPr>
            <a:spLocks noGrp="1"/>
          </p:cNvSpPr>
          <p:nvPr>
            <p:ph type="dt" sz="half" idx="13"/>
          </p:nvPr>
        </p:nvSpPr>
        <p:spPr/>
        <p:txBody>
          <a:bodyPr/>
          <a:lstStyle/>
          <a:p>
            <a:fld id="{6B9BECD6-50EC-4711-B3AE-A33870D31CF8}" type="datetime1">
              <a:rPr lang="en-GB" smtClean="0"/>
              <a:t>26/06/2024</a:t>
            </a:fld>
            <a:endParaRPr lang="en-GB" dirty="0"/>
          </a:p>
        </p:txBody>
      </p:sp>
      <p:sp>
        <p:nvSpPr>
          <p:cNvPr id="16" name="Footer Placeholder 15">
            <a:extLst>
              <a:ext uri="{FF2B5EF4-FFF2-40B4-BE49-F238E27FC236}">
                <a16:creationId xmlns:a16="http://schemas.microsoft.com/office/drawing/2014/main" id="{6C5ABF75-3B86-4CC2-2236-F56940AE6C7E}"/>
              </a:ext>
            </a:extLst>
          </p:cNvPr>
          <p:cNvSpPr>
            <a:spLocks noGrp="1"/>
          </p:cNvSpPr>
          <p:nvPr>
            <p:ph type="ftr" sz="quarter" idx="14"/>
          </p:nvPr>
        </p:nvSpPr>
        <p:spPr/>
        <p:txBody>
          <a:bodyPr/>
          <a:lstStyle/>
          <a:p>
            <a:r>
              <a:rPr lang="nb-NO" dirty="0"/>
              <a:t>Teknologi for et bedre samfunn</a:t>
            </a:r>
          </a:p>
        </p:txBody>
      </p:sp>
      <p:sp>
        <p:nvSpPr>
          <p:cNvPr id="17" name="Slide Number Placeholder 16">
            <a:extLst>
              <a:ext uri="{FF2B5EF4-FFF2-40B4-BE49-F238E27FC236}">
                <a16:creationId xmlns:a16="http://schemas.microsoft.com/office/drawing/2014/main" id="{5EB08652-C334-CDFE-9645-08489344C5B2}"/>
              </a:ext>
            </a:extLst>
          </p:cNvPr>
          <p:cNvSpPr>
            <a:spLocks noGrp="1"/>
          </p:cNvSpPr>
          <p:nvPr>
            <p:ph type="sldNum" sz="quarter" idx="15"/>
          </p:nvPr>
        </p:nvSpPr>
        <p:spPr/>
        <p:txBody>
          <a:bodyPr/>
          <a:lstStyle/>
          <a:p>
            <a:fld id="{B28577EF-26A1-4248-AC55-7ADFDAB26891}" type="slidenum">
              <a:rPr lang="en-GB" smtClean="0"/>
              <a:pPr/>
              <a:t>‹#›</a:t>
            </a:fld>
            <a:endParaRPr lang="en-GB"/>
          </a:p>
        </p:txBody>
      </p:sp>
      <p:sp>
        <p:nvSpPr>
          <p:cNvPr id="10" name="Content Placeholder 2">
            <a:extLst>
              <a:ext uri="{FF2B5EF4-FFF2-40B4-BE49-F238E27FC236}">
                <a16:creationId xmlns:a16="http://schemas.microsoft.com/office/drawing/2014/main" id="{4E9A6873-4866-A831-C03C-EDB2A88B4E21}"/>
              </a:ext>
            </a:extLst>
          </p:cNvPr>
          <p:cNvSpPr>
            <a:spLocks noGrp="1"/>
          </p:cNvSpPr>
          <p:nvPr>
            <p:ph idx="1"/>
          </p:nvPr>
        </p:nvSpPr>
        <p:spPr>
          <a:xfrm>
            <a:off x="758189" y="2259018"/>
            <a:ext cx="10752428" cy="3910012"/>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547135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D233-D408-433D-B923-C97A5E390D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4D6143EB-FE35-4E0D-82B5-CB65161B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08122B-E815-4FB0-90CF-BF27D060FF84}"/>
              </a:ext>
            </a:extLst>
          </p:cNvPr>
          <p:cNvSpPr>
            <a:spLocks noGrp="1"/>
          </p:cNvSpPr>
          <p:nvPr>
            <p:ph type="dt" sz="half" idx="10"/>
          </p:nvPr>
        </p:nvSpPr>
        <p:spPr/>
        <p:txBody>
          <a:bodyPr/>
          <a:lstStyle/>
          <a:p>
            <a:fld id="{560B6488-8DC2-41B1-B485-70ACE0C0873F}" type="datetimeFigureOut">
              <a:rPr lang="nb-NO" smtClean="0"/>
              <a:t>26.06.2024</a:t>
            </a:fld>
            <a:endParaRPr lang="nb-NO"/>
          </a:p>
        </p:txBody>
      </p:sp>
      <p:sp>
        <p:nvSpPr>
          <p:cNvPr id="5" name="Footer Placeholder 4">
            <a:extLst>
              <a:ext uri="{FF2B5EF4-FFF2-40B4-BE49-F238E27FC236}">
                <a16:creationId xmlns:a16="http://schemas.microsoft.com/office/drawing/2014/main" id="{85AC47D2-13A5-4885-90FE-1C22BC4B8B08}"/>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5F53EC42-FBDC-49EB-A287-BD29587C1563}"/>
              </a:ext>
            </a:extLst>
          </p:cNvPr>
          <p:cNvSpPr>
            <a:spLocks noGrp="1"/>
          </p:cNvSpPr>
          <p:nvPr>
            <p:ph type="sldNum" sz="quarter" idx="12"/>
          </p:nvPr>
        </p:nvSpPr>
        <p:spPr/>
        <p:txBody>
          <a:bodyPr/>
          <a:lstStyle/>
          <a:p>
            <a:fld id="{7AB15807-A81D-43FE-850C-06CF62E88110}" type="slidenum">
              <a:rPr lang="nb-NO" smtClean="0"/>
              <a:t>‹#›</a:t>
            </a:fld>
            <a:endParaRPr lang="nb-NO"/>
          </a:p>
        </p:txBody>
      </p:sp>
    </p:spTree>
    <p:extLst>
      <p:ext uri="{BB962C8B-B14F-4D97-AF65-F5344CB8AC3E}">
        <p14:creationId xmlns:p14="http://schemas.microsoft.com/office/powerpoint/2010/main" val="1239850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547BF-8E0C-4B32-BCFF-A8C8AB297D26}"/>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21B54EF9-8C69-44E9-9076-6729E4F135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376559CA-5AF3-4206-B7FA-E394D4049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BDB03722-CBCA-41AD-A9F9-4F431D6E81FA}"/>
              </a:ext>
            </a:extLst>
          </p:cNvPr>
          <p:cNvSpPr>
            <a:spLocks noGrp="1"/>
          </p:cNvSpPr>
          <p:nvPr>
            <p:ph type="dt" sz="half" idx="10"/>
          </p:nvPr>
        </p:nvSpPr>
        <p:spPr/>
        <p:txBody>
          <a:bodyPr/>
          <a:lstStyle/>
          <a:p>
            <a:fld id="{560B6488-8DC2-41B1-B485-70ACE0C0873F}" type="datetimeFigureOut">
              <a:rPr lang="nb-NO" smtClean="0"/>
              <a:t>26.06.2024</a:t>
            </a:fld>
            <a:endParaRPr lang="nb-NO"/>
          </a:p>
        </p:txBody>
      </p:sp>
      <p:sp>
        <p:nvSpPr>
          <p:cNvPr id="6" name="Footer Placeholder 5">
            <a:extLst>
              <a:ext uri="{FF2B5EF4-FFF2-40B4-BE49-F238E27FC236}">
                <a16:creationId xmlns:a16="http://schemas.microsoft.com/office/drawing/2014/main" id="{8F6AFB14-C6C9-444F-BCDF-63189C938342}"/>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B6A40C97-7F54-45CB-91AE-7D9ABB12B04F}"/>
              </a:ext>
            </a:extLst>
          </p:cNvPr>
          <p:cNvSpPr>
            <a:spLocks noGrp="1"/>
          </p:cNvSpPr>
          <p:nvPr>
            <p:ph type="sldNum" sz="quarter" idx="12"/>
          </p:nvPr>
        </p:nvSpPr>
        <p:spPr/>
        <p:txBody>
          <a:bodyPr/>
          <a:lstStyle/>
          <a:p>
            <a:fld id="{7AB15807-A81D-43FE-850C-06CF62E88110}" type="slidenum">
              <a:rPr lang="nb-NO" smtClean="0"/>
              <a:t>‹#›</a:t>
            </a:fld>
            <a:endParaRPr lang="nb-NO"/>
          </a:p>
        </p:txBody>
      </p:sp>
    </p:spTree>
    <p:extLst>
      <p:ext uri="{BB962C8B-B14F-4D97-AF65-F5344CB8AC3E}">
        <p14:creationId xmlns:p14="http://schemas.microsoft.com/office/powerpoint/2010/main" val="34910451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2FF7-5F0A-46B7-B75A-C133213BBF95}"/>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1D8C3486-755A-4107-AA1E-24BBDBC0F2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130C7F-1C7E-4484-9CBE-DB918C462D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3556A30A-D292-44A4-8524-E5779C4FA3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48CA8F-0C93-4DDB-A548-16B06B4D2A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F282F331-F6B7-4976-88E7-2A1AB7062B80}"/>
              </a:ext>
            </a:extLst>
          </p:cNvPr>
          <p:cNvSpPr>
            <a:spLocks noGrp="1"/>
          </p:cNvSpPr>
          <p:nvPr>
            <p:ph type="dt" sz="half" idx="10"/>
          </p:nvPr>
        </p:nvSpPr>
        <p:spPr/>
        <p:txBody>
          <a:bodyPr/>
          <a:lstStyle/>
          <a:p>
            <a:fld id="{560B6488-8DC2-41B1-B485-70ACE0C0873F}" type="datetimeFigureOut">
              <a:rPr lang="nb-NO" smtClean="0"/>
              <a:t>26.06.2024</a:t>
            </a:fld>
            <a:endParaRPr lang="nb-NO"/>
          </a:p>
        </p:txBody>
      </p:sp>
      <p:sp>
        <p:nvSpPr>
          <p:cNvPr id="8" name="Footer Placeholder 7">
            <a:extLst>
              <a:ext uri="{FF2B5EF4-FFF2-40B4-BE49-F238E27FC236}">
                <a16:creationId xmlns:a16="http://schemas.microsoft.com/office/drawing/2014/main" id="{4BC99BBC-F950-4A25-B699-23B119D9EA25}"/>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F658E83F-80F8-40E0-B139-5FEFBA2EC99E}"/>
              </a:ext>
            </a:extLst>
          </p:cNvPr>
          <p:cNvSpPr>
            <a:spLocks noGrp="1"/>
          </p:cNvSpPr>
          <p:nvPr>
            <p:ph type="sldNum" sz="quarter" idx="12"/>
          </p:nvPr>
        </p:nvSpPr>
        <p:spPr/>
        <p:txBody>
          <a:bodyPr/>
          <a:lstStyle/>
          <a:p>
            <a:fld id="{7AB15807-A81D-43FE-850C-06CF62E88110}" type="slidenum">
              <a:rPr lang="nb-NO" smtClean="0"/>
              <a:t>‹#›</a:t>
            </a:fld>
            <a:endParaRPr lang="nb-NO"/>
          </a:p>
        </p:txBody>
      </p:sp>
    </p:spTree>
    <p:extLst>
      <p:ext uri="{BB962C8B-B14F-4D97-AF65-F5344CB8AC3E}">
        <p14:creationId xmlns:p14="http://schemas.microsoft.com/office/powerpoint/2010/main" val="3754900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5BB45-6F93-456F-A65F-A616A65F1F54}"/>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80B45462-5856-4E6D-AD3A-467BA504EE9E}"/>
              </a:ext>
            </a:extLst>
          </p:cNvPr>
          <p:cNvSpPr>
            <a:spLocks noGrp="1"/>
          </p:cNvSpPr>
          <p:nvPr>
            <p:ph type="dt" sz="half" idx="10"/>
          </p:nvPr>
        </p:nvSpPr>
        <p:spPr/>
        <p:txBody>
          <a:bodyPr/>
          <a:lstStyle/>
          <a:p>
            <a:fld id="{560B6488-8DC2-41B1-B485-70ACE0C0873F}" type="datetimeFigureOut">
              <a:rPr lang="nb-NO" smtClean="0"/>
              <a:t>26.06.2024</a:t>
            </a:fld>
            <a:endParaRPr lang="nb-NO"/>
          </a:p>
        </p:txBody>
      </p:sp>
      <p:sp>
        <p:nvSpPr>
          <p:cNvPr id="4" name="Footer Placeholder 3">
            <a:extLst>
              <a:ext uri="{FF2B5EF4-FFF2-40B4-BE49-F238E27FC236}">
                <a16:creationId xmlns:a16="http://schemas.microsoft.com/office/drawing/2014/main" id="{408EFE32-D1BF-47BD-A0CA-1800E4B5DFEC}"/>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B96CCDE8-AAD9-41F1-8E01-82D0D8DEAF45}"/>
              </a:ext>
            </a:extLst>
          </p:cNvPr>
          <p:cNvSpPr>
            <a:spLocks noGrp="1"/>
          </p:cNvSpPr>
          <p:nvPr>
            <p:ph type="sldNum" sz="quarter" idx="12"/>
          </p:nvPr>
        </p:nvSpPr>
        <p:spPr/>
        <p:txBody>
          <a:bodyPr/>
          <a:lstStyle/>
          <a:p>
            <a:fld id="{7AB15807-A81D-43FE-850C-06CF62E88110}" type="slidenum">
              <a:rPr lang="nb-NO" smtClean="0"/>
              <a:t>‹#›</a:t>
            </a:fld>
            <a:endParaRPr lang="nb-NO"/>
          </a:p>
        </p:txBody>
      </p:sp>
    </p:spTree>
    <p:extLst>
      <p:ext uri="{BB962C8B-B14F-4D97-AF65-F5344CB8AC3E}">
        <p14:creationId xmlns:p14="http://schemas.microsoft.com/office/powerpoint/2010/main" val="17595792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FE1B2B-706E-4B08-8BAE-CACE3BBA9252}"/>
              </a:ext>
            </a:extLst>
          </p:cNvPr>
          <p:cNvSpPr>
            <a:spLocks noGrp="1"/>
          </p:cNvSpPr>
          <p:nvPr>
            <p:ph type="dt" sz="half" idx="10"/>
          </p:nvPr>
        </p:nvSpPr>
        <p:spPr/>
        <p:txBody>
          <a:bodyPr/>
          <a:lstStyle/>
          <a:p>
            <a:fld id="{560B6488-8DC2-41B1-B485-70ACE0C0873F}" type="datetimeFigureOut">
              <a:rPr lang="nb-NO" smtClean="0"/>
              <a:t>26.06.2024</a:t>
            </a:fld>
            <a:endParaRPr lang="nb-NO"/>
          </a:p>
        </p:txBody>
      </p:sp>
      <p:sp>
        <p:nvSpPr>
          <p:cNvPr id="3" name="Footer Placeholder 2">
            <a:extLst>
              <a:ext uri="{FF2B5EF4-FFF2-40B4-BE49-F238E27FC236}">
                <a16:creationId xmlns:a16="http://schemas.microsoft.com/office/drawing/2014/main" id="{9B6BA130-9CAA-4421-8751-4354A7D62524}"/>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C29B04BE-995A-4F10-A0EC-41171F0BDEE6}"/>
              </a:ext>
            </a:extLst>
          </p:cNvPr>
          <p:cNvSpPr>
            <a:spLocks noGrp="1"/>
          </p:cNvSpPr>
          <p:nvPr>
            <p:ph type="sldNum" sz="quarter" idx="12"/>
          </p:nvPr>
        </p:nvSpPr>
        <p:spPr/>
        <p:txBody>
          <a:bodyPr/>
          <a:lstStyle/>
          <a:p>
            <a:fld id="{7AB15807-A81D-43FE-850C-06CF62E88110}" type="slidenum">
              <a:rPr lang="nb-NO" smtClean="0"/>
              <a:t>‹#›</a:t>
            </a:fld>
            <a:endParaRPr lang="nb-NO"/>
          </a:p>
        </p:txBody>
      </p:sp>
    </p:spTree>
    <p:extLst>
      <p:ext uri="{BB962C8B-B14F-4D97-AF65-F5344CB8AC3E}">
        <p14:creationId xmlns:p14="http://schemas.microsoft.com/office/powerpoint/2010/main" val="506854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0DAC-6054-496C-968E-47FB22F2A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0D1BDC46-A250-40AE-BDFC-10750B44B3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2F6AFA6A-B431-4DFF-AE4E-CD2BBBF5C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39511-ABB1-483E-AE78-E6C6570E29E9}"/>
              </a:ext>
            </a:extLst>
          </p:cNvPr>
          <p:cNvSpPr>
            <a:spLocks noGrp="1"/>
          </p:cNvSpPr>
          <p:nvPr>
            <p:ph type="dt" sz="half" idx="10"/>
          </p:nvPr>
        </p:nvSpPr>
        <p:spPr/>
        <p:txBody>
          <a:bodyPr/>
          <a:lstStyle/>
          <a:p>
            <a:fld id="{560B6488-8DC2-41B1-B485-70ACE0C0873F}" type="datetimeFigureOut">
              <a:rPr lang="nb-NO" smtClean="0"/>
              <a:t>26.06.2024</a:t>
            </a:fld>
            <a:endParaRPr lang="nb-NO"/>
          </a:p>
        </p:txBody>
      </p:sp>
      <p:sp>
        <p:nvSpPr>
          <p:cNvPr id="6" name="Footer Placeholder 5">
            <a:extLst>
              <a:ext uri="{FF2B5EF4-FFF2-40B4-BE49-F238E27FC236}">
                <a16:creationId xmlns:a16="http://schemas.microsoft.com/office/drawing/2014/main" id="{997BB47F-9454-4911-B699-AAB683AE435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751A2C-8D3A-4965-86CE-1A17F144EECA}"/>
              </a:ext>
            </a:extLst>
          </p:cNvPr>
          <p:cNvSpPr>
            <a:spLocks noGrp="1"/>
          </p:cNvSpPr>
          <p:nvPr>
            <p:ph type="sldNum" sz="quarter" idx="12"/>
          </p:nvPr>
        </p:nvSpPr>
        <p:spPr/>
        <p:txBody>
          <a:bodyPr/>
          <a:lstStyle/>
          <a:p>
            <a:fld id="{7AB15807-A81D-43FE-850C-06CF62E88110}" type="slidenum">
              <a:rPr lang="nb-NO" smtClean="0"/>
              <a:t>‹#›</a:t>
            </a:fld>
            <a:endParaRPr lang="nb-NO"/>
          </a:p>
        </p:txBody>
      </p:sp>
    </p:spTree>
    <p:extLst>
      <p:ext uri="{BB962C8B-B14F-4D97-AF65-F5344CB8AC3E}">
        <p14:creationId xmlns:p14="http://schemas.microsoft.com/office/powerpoint/2010/main" val="265684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B268E-01E4-4BB7-8B50-3D4E71AD88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8AA5FD66-2494-4890-976D-F5D57B976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BEBA9463-0436-47DD-AF12-BEDD75842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D9B544-DFD3-4FA1-94FD-E1B6B7F0CC95}"/>
              </a:ext>
            </a:extLst>
          </p:cNvPr>
          <p:cNvSpPr>
            <a:spLocks noGrp="1"/>
          </p:cNvSpPr>
          <p:nvPr>
            <p:ph type="dt" sz="half" idx="10"/>
          </p:nvPr>
        </p:nvSpPr>
        <p:spPr/>
        <p:txBody>
          <a:bodyPr/>
          <a:lstStyle/>
          <a:p>
            <a:fld id="{560B6488-8DC2-41B1-B485-70ACE0C0873F}" type="datetimeFigureOut">
              <a:rPr lang="nb-NO" smtClean="0"/>
              <a:t>26.06.2024</a:t>
            </a:fld>
            <a:endParaRPr lang="nb-NO"/>
          </a:p>
        </p:txBody>
      </p:sp>
      <p:sp>
        <p:nvSpPr>
          <p:cNvPr id="6" name="Footer Placeholder 5">
            <a:extLst>
              <a:ext uri="{FF2B5EF4-FFF2-40B4-BE49-F238E27FC236}">
                <a16:creationId xmlns:a16="http://schemas.microsoft.com/office/drawing/2014/main" id="{1451E72B-ED33-4747-9EF8-FEE2D2921820}"/>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0640600-B308-4970-B8D5-BCE1D5F88925}"/>
              </a:ext>
            </a:extLst>
          </p:cNvPr>
          <p:cNvSpPr>
            <a:spLocks noGrp="1"/>
          </p:cNvSpPr>
          <p:nvPr>
            <p:ph type="sldNum" sz="quarter" idx="12"/>
          </p:nvPr>
        </p:nvSpPr>
        <p:spPr/>
        <p:txBody>
          <a:bodyPr/>
          <a:lstStyle/>
          <a:p>
            <a:fld id="{7AB15807-A81D-43FE-850C-06CF62E88110}" type="slidenum">
              <a:rPr lang="nb-NO" smtClean="0"/>
              <a:t>‹#›</a:t>
            </a:fld>
            <a:endParaRPr lang="nb-NO"/>
          </a:p>
        </p:txBody>
      </p:sp>
    </p:spTree>
    <p:extLst>
      <p:ext uri="{BB962C8B-B14F-4D97-AF65-F5344CB8AC3E}">
        <p14:creationId xmlns:p14="http://schemas.microsoft.com/office/powerpoint/2010/main" val="31614908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9429-2C21-4ABC-ADCB-C5CE49577DE2}"/>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F64105B1-8EBB-48A7-807F-49318EDBE8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8AE7697-B8F1-41CB-9FC4-AF968560118A}"/>
              </a:ext>
            </a:extLst>
          </p:cNvPr>
          <p:cNvSpPr>
            <a:spLocks noGrp="1"/>
          </p:cNvSpPr>
          <p:nvPr>
            <p:ph type="dt" sz="half" idx="10"/>
          </p:nvPr>
        </p:nvSpPr>
        <p:spPr/>
        <p:txBody>
          <a:bodyPr/>
          <a:lstStyle/>
          <a:p>
            <a:fld id="{560B6488-8DC2-41B1-B485-70ACE0C0873F}" type="datetimeFigureOut">
              <a:rPr lang="nb-NO" smtClean="0"/>
              <a:t>26.06.2024</a:t>
            </a:fld>
            <a:endParaRPr lang="nb-NO"/>
          </a:p>
        </p:txBody>
      </p:sp>
      <p:sp>
        <p:nvSpPr>
          <p:cNvPr id="5" name="Footer Placeholder 4">
            <a:extLst>
              <a:ext uri="{FF2B5EF4-FFF2-40B4-BE49-F238E27FC236}">
                <a16:creationId xmlns:a16="http://schemas.microsoft.com/office/drawing/2014/main" id="{013711EE-5271-4D64-90FA-0F8B9A47DF1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BBD03C7-9A58-444E-AC6E-28237C2FE769}"/>
              </a:ext>
            </a:extLst>
          </p:cNvPr>
          <p:cNvSpPr>
            <a:spLocks noGrp="1"/>
          </p:cNvSpPr>
          <p:nvPr>
            <p:ph type="sldNum" sz="quarter" idx="12"/>
          </p:nvPr>
        </p:nvSpPr>
        <p:spPr/>
        <p:txBody>
          <a:bodyPr/>
          <a:lstStyle/>
          <a:p>
            <a:fld id="{7AB15807-A81D-43FE-850C-06CF62E88110}" type="slidenum">
              <a:rPr lang="nb-NO" smtClean="0"/>
              <a:t>‹#›</a:t>
            </a:fld>
            <a:endParaRPr lang="nb-NO"/>
          </a:p>
        </p:txBody>
      </p:sp>
    </p:spTree>
    <p:extLst>
      <p:ext uri="{BB962C8B-B14F-4D97-AF65-F5344CB8AC3E}">
        <p14:creationId xmlns:p14="http://schemas.microsoft.com/office/powerpoint/2010/main" val="36521463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2B6A2F-E304-4328-8772-820706D4C7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4C388748-307D-4A22-B74E-29EFBC9522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E19C203-456E-4B11-A08A-FA5FEC315554}"/>
              </a:ext>
            </a:extLst>
          </p:cNvPr>
          <p:cNvSpPr>
            <a:spLocks noGrp="1"/>
          </p:cNvSpPr>
          <p:nvPr>
            <p:ph type="dt" sz="half" idx="10"/>
          </p:nvPr>
        </p:nvSpPr>
        <p:spPr/>
        <p:txBody>
          <a:bodyPr/>
          <a:lstStyle/>
          <a:p>
            <a:fld id="{560B6488-8DC2-41B1-B485-70ACE0C0873F}" type="datetimeFigureOut">
              <a:rPr lang="nb-NO" smtClean="0"/>
              <a:t>26.06.2024</a:t>
            </a:fld>
            <a:endParaRPr lang="nb-NO"/>
          </a:p>
        </p:txBody>
      </p:sp>
      <p:sp>
        <p:nvSpPr>
          <p:cNvPr id="5" name="Footer Placeholder 4">
            <a:extLst>
              <a:ext uri="{FF2B5EF4-FFF2-40B4-BE49-F238E27FC236}">
                <a16:creationId xmlns:a16="http://schemas.microsoft.com/office/drawing/2014/main" id="{98CD672F-82D2-4AE4-8B51-A61A08CF520D}"/>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6741EC8-BBD6-4801-A114-84E81B74E539}"/>
              </a:ext>
            </a:extLst>
          </p:cNvPr>
          <p:cNvSpPr>
            <a:spLocks noGrp="1"/>
          </p:cNvSpPr>
          <p:nvPr>
            <p:ph type="sldNum" sz="quarter" idx="12"/>
          </p:nvPr>
        </p:nvSpPr>
        <p:spPr/>
        <p:txBody>
          <a:bodyPr/>
          <a:lstStyle/>
          <a:p>
            <a:fld id="{7AB15807-A81D-43FE-850C-06CF62E88110}" type="slidenum">
              <a:rPr lang="nb-NO" smtClean="0"/>
              <a:t>‹#›</a:t>
            </a:fld>
            <a:endParaRPr lang="nb-NO"/>
          </a:p>
        </p:txBody>
      </p:sp>
    </p:spTree>
    <p:extLst>
      <p:ext uri="{BB962C8B-B14F-4D97-AF65-F5344CB8AC3E}">
        <p14:creationId xmlns:p14="http://schemas.microsoft.com/office/powerpoint/2010/main" val="217907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1F1D6E9-D703-4F0F-B724-E992F395E6EB}"/>
              </a:ext>
            </a:extLst>
          </p:cNvPr>
          <p:cNvSpPr>
            <a:spLocks noGrp="1"/>
          </p:cNvSpPr>
          <p:nvPr>
            <p:ph type="pic" sz="quarter" idx="13"/>
          </p:nvPr>
        </p:nvSpPr>
        <p:spPr>
          <a:xfrm>
            <a:off x="7329488" y="0"/>
            <a:ext cx="4862512" cy="6858000"/>
          </a:xfrm>
        </p:spPr>
        <p:txBody>
          <a:bodyPr/>
          <a:lstStyle>
            <a:lvl1pPr>
              <a:buNone/>
              <a:defRPr/>
            </a:lvl1pPr>
          </a:lstStyle>
          <a:p>
            <a:r>
              <a:rPr lang="nb-NO"/>
              <a:t>Klikk på ikonet for å legge til et bilde</a:t>
            </a:r>
            <a:endParaRPr lang="nb-NO" dirty="0"/>
          </a:p>
        </p:txBody>
      </p:sp>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4031017" cy="1051168"/>
          </a:xfrm>
        </p:spPr>
        <p:txBody>
          <a:bodyPr/>
          <a:lstStyle>
            <a:lvl1pPr>
              <a:defRPr/>
            </a:lvl1pPr>
          </a:lstStyle>
          <a:p>
            <a:r>
              <a:rPr lang="nb-NO" dirty="0"/>
              <a:t>Klikk for å redigere tittelstil</a:t>
            </a:r>
          </a:p>
        </p:txBody>
      </p:sp>
      <p:sp>
        <p:nvSpPr>
          <p:cNvPr id="3" name="Content Placeholder 2">
            <a:extLst>
              <a:ext uri="{FF2B5EF4-FFF2-40B4-BE49-F238E27FC236}">
                <a16:creationId xmlns:a16="http://schemas.microsoft.com/office/drawing/2014/main" id="{0D93E16A-6125-4B01-9B97-3CA53DFF61AB}"/>
              </a:ext>
            </a:extLst>
          </p:cNvPr>
          <p:cNvSpPr>
            <a:spLocks noGrp="1"/>
          </p:cNvSpPr>
          <p:nvPr>
            <p:ph idx="1"/>
          </p:nvPr>
        </p:nvSpPr>
        <p:spPr>
          <a:xfrm>
            <a:off x="758189" y="2259018"/>
            <a:ext cx="5375472" cy="3910012"/>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5" name="Date Placeholder 14">
            <a:extLst>
              <a:ext uri="{FF2B5EF4-FFF2-40B4-BE49-F238E27FC236}">
                <a16:creationId xmlns:a16="http://schemas.microsoft.com/office/drawing/2014/main" id="{C7207310-D9A2-20F9-D03E-AB79FFAF6392}"/>
              </a:ext>
            </a:extLst>
          </p:cNvPr>
          <p:cNvSpPr>
            <a:spLocks noGrp="1"/>
          </p:cNvSpPr>
          <p:nvPr>
            <p:ph type="dt" sz="half" idx="14"/>
          </p:nvPr>
        </p:nvSpPr>
        <p:spPr/>
        <p:txBody>
          <a:bodyPr/>
          <a:lstStyle/>
          <a:p>
            <a:fld id="{6B9BECD6-50EC-4711-B3AE-A33870D31CF8}" type="datetime1">
              <a:rPr lang="en-GB" smtClean="0"/>
              <a:t>26/06/2024</a:t>
            </a:fld>
            <a:endParaRPr lang="en-GB" dirty="0"/>
          </a:p>
        </p:txBody>
      </p:sp>
      <p:sp>
        <p:nvSpPr>
          <p:cNvPr id="16" name="Footer Placeholder 15">
            <a:extLst>
              <a:ext uri="{FF2B5EF4-FFF2-40B4-BE49-F238E27FC236}">
                <a16:creationId xmlns:a16="http://schemas.microsoft.com/office/drawing/2014/main" id="{EF1C1E1E-7CC8-8501-5FC2-047CC63F63E1}"/>
              </a:ext>
            </a:extLst>
          </p:cNvPr>
          <p:cNvSpPr>
            <a:spLocks noGrp="1"/>
          </p:cNvSpPr>
          <p:nvPr>
            <p:ph type="ftr" sz="quarter" idx="15"/>
          </p:nvPr>
        </p:nvSpPr>
        <p:spPr/>
        <p:txBody>
          <a:bodyPr/>
          <a:lstStyle/>
          <a:p>
            <a:r>
              <a:rPr lang="nb-NO"/>
              <a:t>Teknologi for et bedre samfunn</a:t>
            </a:r>
            <a:endParaRPr lang="nb-NO" dirty="0"/>
          </a:p>
        </p:txBody>
      </p:sp>
      <p:sp>
        <p:nvSpPr>
          <p:cNvPr id="17" name="Slide Number Placeholder 16">
            <a:extLst>
              <a:ext uri="{FF2B5EF4-FFF2-40B4-BE49-F238E27FC236}">
                <a16:creationId xmlns:a16="http://schemas.microsoft.com/office/drawing/2014/main" id="{73241680-A1A9-2F83-7BD1-6296B6E2420A}"/>
              </a:ext>
            </a:extLst>
          </p:cNvPr>
          <p:cNvSpPr>
            <a:spLocks noGrp="1"/>
          </p:cNvSpPr>
          <p:nvPr>
            <p:ph type="sldNum" sz="quarter" idx="16"/>
          </p:nvPr>
        </p:nvSpPr>
        <p:spPr/>
        <p:txBody>
          <a:bodyPr/>
          <a:lstStyle/>
          <a:p>
            <a:fld id="{B28577EF-26A1-4248-AC55-7ADFDAB26891}" type="slidenum">
              <a:rPr lang="en-GB" smtClean="0"/>
              <a:pPr/>
              <a:t>‹#›</a:t>
            </a:fld>
            <a:endParaRPr lang="en-GB"/>
          </a:p>
        </p:txBody>
      </p:sp>
    </p:spTree>
    <p:extLst>
      <p:ext uri="{BB962C8B-B14F-4D97-AF65-F5344CB8AC3E}">
        <p14:creationId xmlns:p14="http://schemas.microsoft.com/office/powerpoint/2010/main" val="477069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tekst i to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9" name="Text Placeholder 2">
            <a:extLst>
              <a:ext uri="{FF2B5EF4-FFF2-40B4-BE49-F238E27FC236}">
                <a16:creationId xmlns:a16="http://schemas.microsoft.com/office/drawing/2014/main" id="{811D9235-DDE9-4289-8F46-F0D05758E858}"/>
              </a:ext>
            </a:extLst>
          </p:cNvPr>
          <p:cNvSpPr>
            <a:spLocks noGrp="1"/>
          </p:cNvSpPr>
          <p:nvPr>
            <p:ph idx="1" hasCustomPrompt="1"/>
          </p:nvPr>
        </p:nvSpPr>
        <p:spPr>
          <a:xfrm>
            <a:off x="758190" y="2259018"/>
            <a:ext cx="5149124" cy="39100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1" name="Text Placeholder 2">
            <a:extLst>
              <a:ext uri="{FF2B5EF4-FFF2-40B4-BE49-F238E27FC236}">
                <a16:creationId xmlns:a16="http://schemas.microsoft.com/office/drawing/2014/main" id="{929123D7-9B88-424A-A714-A5F0D0690309}"/>
              </a:ext>
            </a:extLst>
          </p:cNvPr>
          <p:cNvSpPr>
            <a:spLocks noGrp="1"/>
          </p:cNvSpPr>
          <p:nvPr>
            <p:ph idx="14" hasCustomPrompt="1"/>
          </p:nvPr>
        </p:nvSpPr>
        <p:spPr>
          <a:xfrm>
            <a:off x="6360884" y="2259018"/>
            <a:ext cx="5149125" cy="39100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0" name="Date Placeholder 9">
            <a:extLst>
              <a:ext uri="{FF2B5EF4-FFF2-40B4-BE49-F238E27FC236}">
                <a16:creationId xmlns:a16="http://schemas.microsoft.com/office/drawing/2014/main" id="{6E92FFB3-C53C-54C9-EE84-995C8273CE89}"/>
              </a:ext>
            </a:extLst>
          </p:cNvPr>
          <p:cNvSpPr>
            <a:spLocks noGrp="1"/>
          </p:cNvSpPr>
          <p:nvPr>
            <p:ph type="dt" sz="half" idx="15"/>
          </p:nvPr>
        </p:nvSpPr>
        <p:spPr/>
        <p:txBody>
          <a:bodyPr/>
          <a:lstStyle/>
          <a:p>
            <a:fld id="{6B9BECD6-50EC-4711-B3AE-A33870D31CF8}" type="datetime1">
              <a:rPr lang="en-GB" smtClean="0"/>
              <a:t>26/06/2024</a:t>
            </a:fld>
            <a:endParaRPr lang="en-GB" dirty="0"/>
          </a:p>
        </p:txBody>
      </p:sp>
      <p:sp>
        <p:nvSpPr>
          <p:cNvPr id="12" name="Footer Placeholder 11">
            <a:extLst>
              <a:ext uri="{FF2B5EF4-FFF2-40B4-BE49-F238E27FC236}">
                <a16:creationId xmlns:a16="http://schemas.microsoft.com/office/drawing/2014/main" id="{DA9438E0-40CA-31FB-98A4-256B75C70BA7}"/>
              </a:ext>
            </a:extLst>
          </p:cNvPr>
          <p:cNvSpPr>
            <a:spLocks noGrp="1"/>
          </p:cNvSpPr>
          <p:nvPr>
            <p:ph type="ftr" sz="quarter" idx="16"/>
          </p:nvPr>
        </p:nvSpPr>
        <p:spPr/>
        <p:txBody>
          <a:bodyPr/>
          <a:lstStyle/>
          <a:p>
            <a:r>
              <a:rPr lang="nb-NO" dirty="0"/>
              <a:t>Teknologi for et bedre samfunn</a:t>
            </a:r>
          </a:p>
        </p:txBody>
      </p:sp>
      <p:sp>
        <p:nvSpPr>
          <p:cNvPr id="13" name="Slide Number Placeholder 12">
            <a:extLst>
              <a:ext uri="{FF2B5EF4-FFF2-40B4-BE49-F238E27FC236}">
                <a16:creationId xmlns:a16="http://schemas.microsoft.com/office/drawing/2014/main" id="{4FFAD5BB-20BF-7CCA-B07B-F051521F6844}"/>
              </a:ext>
            </a:extLst>
          </p:cNvPr>
          <p:cNvSpPr>
            <a:spLocks noGrp="1"/>
          </p:cNvSpPr>
          <p:nvPr>
            <p:ph type="sldNum" sz="quarter" idx="17"/>
          </p:nvPr>
        </p:nvSpPr>
        <p:spPr/>
        <p:txBody>
          <a:bodyPr/>
          <a:lstStyle/>
          <a:p>
            <a:fld id="{B28577EF-26A1-4248-AC55-7ADFDAB26891}" type="slidenum">
              <a:rPr lang="en-GB" smtClean="0"/>
              <a:pPr/>
              <a:t>‹#›</a:t>
            </a:fld>
            <a:endParaRPr lang="en-GB"/>
          </a:p>
        </p:txBody>
      </p:sp>
    </p:spTree>
    <p:extLst>
      <p:ext uri="{BB962C8B-B14F-4D97-AF65-F5344CB8AC3E}">
        <p14:creationId xmlns:p14="http://schemas.microsoft.com/office/powerpoint/2010/main" val="422186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tekst i to bolker (Under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p:nvPr>
        </p:nvSpPr>
        <p:spPr>
          <a:xfrm>
            <a:off x="758190" y="1915200"/>
            <a:ext cx="5149124"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p:nvPr>
        </p:nvSpPr>
        <p:spPr>
          <a:xfrm>
            <a:off x="6360882" y="1915200"/>
            <a:ext cx="5149127"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3" name="Content Placeholder 2">
            <a:extLst>
              <a:ext uri="{FF2B5EF4-FFF2-40B4-BE49-F238E27FC236}">
                <a16:creationId xmlns:a16="http://schemas.microsoft.com/office/drawing/2014/main" id="{E943A91F-F314-DA23-B68D-55610B3CEF10}"/>
              </a:ext>
            </a:extLst>
          </p:cNvPr>
          <p:cNvSpPr>
            <a:spLocks noGrp="1"/>
          </p:cNvSpPr>
          <p:nvPr>
            <p:ph sz="quarter" idx="19"/>
          </p:nvPr>
        </p:nvSpPr>
        <p:spPr>
          <a:xfrm>
            <a:off x="758190" y="2660400"/>
            <a:ext cx="5149124" cy="3508630"/>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691621-DD0F-5BAC-86B5-A91955332351}"/>
              </a:ext>
            </a:extLst>
          </p:cNvPr>
          <p:cNvSpPr>
            <a:spLocks noGrp="1"/>
          </p:cNvSpPr>
          <p:nvPr>
            <p:ph sz="quarter" idx="20"/>
          </p:nvPr>
        </p:nvSpPr>
        <p:spPr>
          <a:xfrm>
            <a:off x="6360884" y="2660400"/>
            <a:ext cx="5149126" cy="3508630"/>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9">
            <a:extLst>
              <a:ext uri="{FF2B5EF4-FFF2-40B4-BE49-F238E27FC236}">
                <a16:creationId xmlns:a16="http://schemas.microsoft.com/office/drawing/2014/main" id="{4A894F9D-362B-75C6-D748-87BF776712E9}"/>
              </a:ext>
            </a:extLst>
          </p:cNvPr>
          <p:cNvSpPr>
            <a:spLocks noGrp="1"/>
          </p:cNvSpPr>
          <p:nvPr>
            <p:ph type="dt" sz="half" idx="21"/>
          </p:nvPr>
        </p:nvSpPr>
        <p:spPr>
          <a:xfrm>
            <a:off x="4711700" y="6354535"/>
            <a:ext cx="2743200" cy="215444"/>
          </a:xfrm>
          <a:prstGeom prst="rect">
            <a:avLst/>
          </a:prstGeom>
        </p:spPr>
        <p:txBody>
          <a:bodyPr/>
          <a:lstStyle/>
          <a:p>
            <a:fld id="{C431B6F4-3ECB-4139-B9E2-7C612601C39F}" type="datetime1">
              <a:rPr lang="en-GB" smtClean="0"/>
              <a:t>26/06/2024</a:t>
            </a:fld>
            <a:endParaRPr lang="en-GB" dirty="0"/>
          </a:p>
        </p:txBody>
      </p:sp>
      <p:sp>
        <p:nvSpPr>
          <p:cNvPr id="12" name="Footer Placeholder 11">
            <a:extLst>
              <a:ext uri="{FF2B5EF4-FFF2-40B4-BE49-F238E27FC236}">
                <a16:creationId xmlns:a16="http://schemas.microsoft.com/office/drawing/2014/main" id="{42DAD4FD-D9C4-10C8-F38F-E78379D8D9B5}"/>
              </a:ext>
            </a:extLst>
          </p:cNvPr>
          <p:cNvSpPr>
            <a:spLocks noGrp="1"/>
          </p:cNvSpPr>
          <p:nvPr>
            <p:ph type="ftr" sz="quarter" idx="22"/>
          </p:nvPr>
        </p:nvSpPr>
        <p:spPr/>
        <p:txBody>
          <a:bodyPr/>
          <a:lstStyle/>
          <a:p>
            <a:r>
              <a:rPr lang="nb-NO"/>
              <a:t>Teknologi for et bedre samfunn</a:t>
            </a:r>
            <a:endParaRPr lang="nb-NO" dirty="0"/>
          </a:p>
        </p:txBody>
      </p:sp>
      <p:sp>
        <p:nvSpPr>
          <p:cNvPr id="14" name="Slide Number Placeholder 13">
            <a:extLst>
              <a:ext uri="{FF2B5EF4-FFF2-40B4-BE49-F238E27FC236}">
                <a16:creationId xmlns:a16="http://schemas.microsoft.com/office/drawing/2014/main" id="{AF55F553-7642-0947-2C76-FB38484F2E75}"/>
              </a:ext>
            </a:extLst>
          </p:cNvPr>
          <p:cNvSpPr>
            <a:spLocks noGrp="1"/>
          </p:cNvSpPr>
          <p:nvPr>
            <p:ph type="sldNum" sz="quarter" idx="23"/>
          </p:nvPr>
        </p:nvSpPr>
        <p:spPr/>
        <p:txBody>
          <a:bodyPr/>
          <a:lstStyle/>
          <a:p>
            <a:fld id="{B28577EF-26A1-4248-AC55-7ADFDAB26891}" type="slidenum">
              <a:rPr lang="en-GB" smtClean="0"/>
              <a:pPr/>
              <a:t>‹#›</a:t>
            </a:fld>
            <a:endParaRPr lang="en-GB"/>
          </a:p>
        </p:txBody>
      </p:sp>
    </p:spTree>
    <p:extLst>
      <p:ext uri="{BB962C8B-B14F-4D97-AF65-F5344CB8AC3E}">
        <p14:creationId xmlns:p14="http://schemas.microsoft.com/office/powerpoint/2010/main" val="4227365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tekst i tre bol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0CC4-FF8D-4840-9F6A-DCCFD694CE44}"/>
              </a:ext>
            </a:extLst>
          </p:cNvPr>
          <p:cNvSpPr>
            <a:spLocks noGrp="1"/>
          </p:cNvSpPr>
          <p:nvPr>
            <p:ph type="title"/>
          </p:nvPr>
        </p:nvSpPr>
        <p:spPr>
          <a:xfrm>
            <a:off x="2102644" y="379964"/>
            <a:ext cx="9407366" cy="1051168"/>
          </a:xfrm>
        </p:spPr>
        <p:txBody>
          <a:bodyPr/>
          <a:lstStyle>
            <a:lvl1pPr>
              <a:defRPr/>
            </a:lvl1pPr>
          </a:lstStyle>
          <a:p>
            <a:r>
              <a:rPr lang="nb-NO" dirty="0"/>
              <a:t>Klikk for å redigere tittelstil</a:t>
            </a:r>
          </a:p>
        </p:txBody>
      </p:sp>
      <p:sp>
        <p:nvSpPr>
          <p:cNvPr id="6" name="Text Placeholder 5">
            <a:extLst>
              <a:ext uri="{FF2B5EF4-FFF2-40B4-BE49-F238E27FC236}">
                <a16:creationId xmlns:a16="http://schemas.microsoft.com/office/drawing/2014/main" id="{39C633A9-1FFF-4537-8715-2AC956C6BE80}"/>
              </a:ext>
            </a:extLst>
          </p:cNvPr>
          <p:cNvSpPr>
            <a:spLocks noGrp="1"/>
          </p:cNvSpPr>
          <p:nvPr>
            <p:ph type="body" sz="quarter" idx="16"/>
          </p:nvPr>
        </p:nvSpPr>
        <p:spPr>
          <a:xfrm>
            <a:off x="758190" y="1915200"/>
            <a:ext cx="3064510"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0" name="Text Placeholder 5">
            <a:extLst>
              <a:ext uri="{FF2B5EF4-FFF2-40B4-BE49-F238E27FC236}">
                <a16:creationId xmlns:a16="http://schemas.microsoft.com/office/drawing/2014/main" id="{BB489D15-1D3B-475B-804D-55D1F4B566B7}"/>
              </a:ext>
            </a:extLst>
          </p:cNvPr>
          <p:cNvSpPr>
            <a:spLocks noGrp="1"/>
          </p:cNvSpPr>
          <p:nvPr>
            <p:ph type="body" sz="quarter" idx="17"/>
          </p:nvPr>
        </p:nvSpPr>
        <p:spPr>
          <a:xfrm>
            <a:off x="4601845" y="1915200"/>
            <a:ext cx="3064510"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13" name="Text Placeholder 5">
            <a:extLst>
              <a:ext uri="{FF2B5EF4-FFF2-40B4-BE49-F238E27FC236}">
                <a16:creationId xmlns:a16="http://schemas.microsoft.com/office/drawing/2014/main" id="{7C40E28E-F22B-4290-AC19-015D2EF8E6B5}"/>
              </a:ext>
            </a:extLst>
          </p:cNvPr>
          <p:cNvSpPr>
            <a:spLocks noGrp="1"/>
          </p:cNvSpPr>
          <p:nvPr>
            <p:ph type="body" sz="quarter" idx="18"/>
          </p:nvPr>
        </p:nvSpPr>
        <p:spPr>
          <a:xfrm>
            <a:off x="8445500" y="1915200"/>
            <a:ext cx="3064510" cy="463550"/>
          </a:xfrm>
        </p:spPr>
        <p:txBody>
          <a:bodyPr anchor="ctr">
            <a:normAutofit/>
          </a:bodyPr>
          <a:lstStyle>
            <a:lvl1pPr marL="0" indent="0">
              <a:buNone/>
              <a:defRPr sz="2400" b="1">
                <a:solidFill>
                  <a:schemeClr val="tx2"/>
                </a:solidFill>
                <a:latin typeface="+mj-lt"/>
              </a:defRPr>
            </a:lvl1pPr>
          </a:lstStyle>
          <a:p>
            <a:pPr lvl="0"/>
            <a:endParaRPr lang="en-US" dirty="0"/>
          </a:p>
        </p:txBody>
      </p:sp>
      <p:sp>
        <p:nvSpPr>
          <p:cNvPr id="3" name="Content Placeholder 2">
            <a:extLst>
              <a:ext uri="{FF2B5EF4-FFF2-40B4-BE49-F238E27FC236}">
                <a16:creationId xmlns:a16="http://schemas.microsoft.com/office/drawing/2014/main" id="{426F2D09-BC74-5579-57A0-A67D4506C6BE}"/>
              </a:ext>
            </a:extLst>
          </p:cNvPr>
          <p:cNvSpPr>
            <a:spLocks noGrp="1"/>
          </p:cNvSpPr>
          <p:nvPr>
            <p:ph sz="quarter" idx="19"/>
          </p:nvPr>
        </p:nvSpPr>
        <p:spPr>
          <a:xfrm>
            <a:off x="758190" y="2660400"/>
            <a:ext cx="3064510" cy="3508630"/>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EE99126-E3BA-4E6A-BAA2-190E6748947F}"/>
              </a:ext>
            </a:extLst>
          </p:cNvPr>
          <p:cNvSpPr>
            <a:spLocks noGrp="1"/>
          </p:cNvSpPr>
          <p:nvPr>
            <p:ph sz="quarter" idx="20"/>
          </p:nvPr>
        </p:nvSpPr>
        <p:spPr>
          <a:xfrm>
            <a:off x="4601845" y="2660400"/>
            <a:ext cx="3064510" cy="3508630"/>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0ED17D77-732D-AC5C-0904-B7F8E9791576}"/>
              </a:ext>
            </a:extLst>
          </p:cNvPr>
          <p:cNvSpPr>
            <a:spLocks noGrp="1"/>
          </p:cNvSpPr>
          <p:nvPr>
            <p:ph sz="quarter" idx="21"/>
          </p:nvPr>
        </p:nvSpPr>
        <p:spPr>
          <a:xfrm>
            <a:off x="8445500" y="2660400"/>
            <a:ext cx="3064510" cy="3508630"/>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a:extLst>
              <a:ext uri="{FF2B5EF4-FFF2-40B4-BE49-F238E27FC236}">
                <a16:creationId xmlns:a16="http://schemas.microsoft.com/office/drawing/2014/main" id="{E96FC8D7-2851-46A5-E0B9-823151359D6B}"/>
              </a:ext>
            </a:extLst>
          </p:cNvPr>
          <p:cNvSpPr>
            <a:spLocks noGrp="1"/>
          </p:cNvSpPr>
          <p:nvPr>
            <p:ph type="dt" sz="half" idx="22"/>
          </p:nvPr>
        </p:nvSpPr>
        <p:spPr>
          <a:xfrm>
            <a:off x="4711700" y="6354535"/>
            <a:ext cx="2743200" cy="215444"/>
          </a:xfrm>
          <a:prstGeom prst="rect">
            <a:avLst/>
          </a:prstGeom>
        </p:spPr>
        <p:txBody>
          <a:bodyPr/>
          <a:lstStyle/>
          <a:p>
            <a:fld id="{C0754A6D-4980-46C9-969C-7F447FFD292E}" type="datetime1">
              <a:rPr lang="en-GB" smtClean="0"/>
              <a:t>26/06/2024</a:t>
            </a:fld>
            <a:endParaRPr lang="en-GB" dirty="0"/>
          </a:p>
        </p:txBody>
      </p:sp>
      <p:sp>
        <p:nvSpPr>
          <p:cNvPr id="16" name="Footer Placeholder 15">
            <a:extLst>
              <a:ext uri="{FF2B5EF4-FFF2-40B4-BE49-F238E27FC236}">
                <a16:creationId xmlns:a16="http://schemas.microsoft.com/office/drawing/2014/main" id="{C0B5D320-6B15-DF07-9150-C00F0D8641B8}"/>
              </a:ext>
            </a:extLst>
          </p:cNvPr>
          <p:cNvSpPr>
            <a:spLocks noGrp="1"/>
          </p:cNvSpPr>
          <p:nvPr>
            <p:ph type="ftr" sz="quarter" idx="23"/>
          </p:nvPr>
        </p:nvSpPr>
        <p:spPr/>
        <p:txBody>
          <a:bodyPr/>
          <a:lstStyle/>
          <a:p>
            <a:r>
              <a:rPr lang="nb-NO"/>
              <a:t>Teknologi for et bedre samfunn</a:t>
            </a:r>
            <a:endParaRPr lang="nb-NO" dirty="0"/>
          </a:p>
        </p:txBody>
      </p:sp>
      <p:sp>
        <p:nvSpPr>
          <p:cNvPr id="17" name="Slide Number Placeholder 16">
            <a:extLst>
              <a:ext uri="{FF2B5EF4-FFF2-40B4-BE49-F238E27FC236}">
                <a16:creationId xmlns:a16="http://schemas.microsoft.com/office/drawing/2014/main" id="{851E2F86-1169-75B2-8382-DAAF775EDCBF}"/>
              </a:ext>
            </a:extLst>
          </p:cNvPr>
          <p:cNvSpPr>
            <a:spLocks noGrp="1"/>
          </p:cNvSpPr>
          <p:nvPr>
            <p:ph type="sldNum" sz="quarter" idx="24"/>
          </p:nvPr>
        </p:nvSpPr>
        <p:spPr/>
        <p:txBody>
          <a:bodyPr/>
          <a:lstStyle/>
          <a:p>
            <a:fld id="{B28577EF-26A1-4248-AC55-7ADFDAB26891}" type="slidenum">
              <a:rPr lang="en-GB" smtClean="0"/>
              <a:pPr/>
              <a:t>‹#›</a:t>
            </a:fld>
            <a:endParaRPr lang="en-GB"/>
          </a:p>
        </p:txBody>
      </p:sp>
    </p:spTree>
    <p:extLst>
      <p:ext uri="{BB962C8B-B14F-4D97-AF65-F5344CB8AC3E}">
        <p14:creationId xmlns:p14="http://schemas.microsoft.com/office/powerpoint/2010/main" val="176109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8.sv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7.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2.sv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3.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0E0C1-94DD-4E87-91A3-A53B9DA66CC3}"/>
              </a:ext>
            </a:extLst>
          </p:cNvPr>
          <p:cNvSpPr>
            <a:spLocks noGrp="1"/>
          </p:cNvSpPr>
          <p:nvPr>
            <p:ph type="title"/>
          </p:nvPr>
        </p:nvSpPr>
        <p:spPr>
          <a:xfrm>
            <a:off x="2102644" y="379964"/>
            <a:ext cx="9407975" cy="1051168"/>
          </a:xfrm>
          <a:prstGeom prst="rect">
            <a:avLst/>
          </a:prstGeom>
        </p:spPr>
        <p:txBody>
          <a:bodyPr vert="horz" lIns="0" tIns="0" rIns="0" bIns="0" rtlCol="0" anchor="b">
            <a:noAutofit/>
          </a:bodyPr>
          <a:lstStyle/>
          <a:p>
            <a:endParaRPr lang="nb-NO" dirty="0"/>
          </a:p>
        </p:txBody>
      </p:sp>
      <p:sp>
        <p:nvSpPr>
          <p:cNvPr id="3" name="Text Placeholder 2">
            <a:extLst>
              <a:ext uri="{FF2B5EF4-FFF2-40B4-BE49-F238E27FC236}">
                <a16:creationId xmlns:a16="http://schemas.microsoft.com/office/drawing/2014/main" id="{FB7FA735-9FEC-45E4-8627-8C8C6073AC5F}"/>
              </a:ext>
            </a:extLst>
          </p:cNvPr>
          <p:cNvSpPr>
            <a:spLocks noGrp="1"/>
          </p:cNvSpPr>
          <p:nvPr>
            <p:ph type="body" idx="1"/>
          </p:nvPr>
        </p:nvSpPr>
        <p:spPr>
          <a:xfrm>
            <a:off x="758189" y="2259018"/>
            <a:ext cx="10752429" cy="3910012"/>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Footer Placeholder 4">
            <a:extLst>
              <a:ext uri="{FF2B5EF4-FFF2-40B4-BE49-F238E27FC236}">
                <a16:creationId xmlns:a16="http://schemas.microsoft.com/office/drawing/2014/main" id="{596F47F6-6A98-4E1E-B01E-2BE8C7E1830A}"/>
              </a:ext>
            </a:extLst>
          </p:cNvPr>
          <p:cNvSpPr>
            <a:spLocks noGrp="1"/>
          </p:cNvSpPr>
          <p:nvPr>
            <p:ph type="ftr" sz="quarter" idx="3"/>
          </p:nvPr>
        </p:nvSpPr>
        <p:spPr>
          <a:xfrm>
            <a:off x="8022498" y="6354538"/>
            <a:ext cx="3488120" cy="193899"/>
          </a:xfrm>
          <a:prstGeom prst="rect">
            <a:avLst/>
          </a:prstGeom>
        </p:spPr>
        <p:txBody>
          <a:bodyPr vert="horz" lIns="0" tIns="0" rIns="0" bIns="0" rtlCol="0" anchor="ctr">
            <a:noAutofit/>
          </a:bodyPr>
          <a:lstStyle>
            <a:lvl1pPr algn="r">
              <a:defRPr sz="1400">
                <a:solidFill>
                  <a:schemeClr val="tx2"/>
                </a:solidFill>
              </a:defRPr>
            </a:lvl1pPr>
          </a:lstStyle>
          <a:p>
            <a:r>
              <a:rPr lang="nb-NO" dirty="0"/>
              <a:t>Teknologi for et bedre samfunn</a:t>
            </a:r>
          </a:p>
        </p:txBody>
      </p:sp>
      <p:pic>
        <p:nvPicPr>
          <p:cNvPr id="14" name="Graphic 13">
            <a:extLst>
              <a:ext uri="{FF2B5EF4-FFF2-40B4-BE49-F238E27FC236}">
                <a16:creationId xmlns:a16="http://schemas.microsoft.com/office/drawing/2014/main" id="{734540D3-19D1-4343-B2B9-64CF5617C5FD}"/>
              </a:ext>
            </a:extLst>
          </p:cNvPr>
          <p:cNvPicPr>
            <a:picLocks noChangeAspect="1"/>
          </p:cNvPicPr>
          <p:nvPr userDrawn="1"/>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720090" y="0"/>
            <a:ext cx="1096735" cy="1304666"/>
          </a:xfrm>
          <a:prstGeom prst="rect">
            <a:avLst/>
          </a:prstGeom>
        </p:spPr>
      </p:pic>
      <p:sp>
        <p:nvSpPr>
          <p:cNvPr id="8" name="Slide Number Placeholder 7">
            <a:extLst>
              <a:ext uri="{FF2B5EF4-FFF2-40B4-BE49-F238E27FC236}">
                <a16:creationId xmlns:a16="http://schemas.microsoft.com/office/drawing/2014/main" id="{37BA7305-638B-3249-16EB-C932905557C7}"/>
              </a:ext>
            </a:extLst>
          </p:cNvPr>
          <p:cNvSpPr>
            <a:spLocks noGrp="1"/>
          </p:cNvSpPr>
          <p:nvPr>
            <p:ph type="sldNum" sz="quarter" idx="4"/>
          </p:nvPr>
        </p:nvSpPr>
        <p:spPr>
          <a:xfrm>
            <a:off x="720089" y="6354535"/>
            <a:ext cx="3424012" cy="215444"/>
          </a:xfrm>
          <a:prstGeom prst="rect">
            <a:avLst/>
          </a:prstGeom>
        </p:spPr>
        <p:txBody>
          <a:bodyPr vert="horz" lIns="0" tIns="0" rIns="0" bIns="0" rtlCol="0" anchor="ctr"/>
          <a:lstStyle>
            <a:lvl1pPr algn="l">
              <a:defRPr sz="1400">
                <a:solidFill>
                  <a:schemeClr val="tx2"/>
                </a:solidFill>
              </a:defRPr>
            </a:lvl1pPr>
          </a:lstStyle>
          <a:p>
            <a:fld id="{B28577EF-26A1-4248-AC55-7ADFDAB26891}" type="slidenum">
              <a:rPr lang="en-GB" smtClean="0"/>
              <a:pPr/>
              <a:t>‹#›</a:t>
            </a:fld>
            <a:endParaRPr lang="en-GB"/>
          </a:p>
        </p:txBody>
      </p:sp>
      <p:sp>
        <p:nvSpPr>
          <p:cNvPr id="9" name="Date Placeholder 8">
            <a:extLst>
              <a:ext uri="{FF2B5EF4-FFF2-40B4-BE49-F238E27FC236}">
                <a16:creationId xmlns:a16="http://schemas.microsoft.com/office/drawing/2014/main" id="{217791FF-8345-9E43-AA1B-1E129F7B9BAA}"/>
              </a:ext>
            </a:extLst>
          </p:cNvPr>
          <p:cNvSpPr>
            <a:spLocks noGrp="1"/>
          </p:cNvSpPr>
          <p:nvPr>
            <p:ph type="dt" sz="half" idx="2"/>
          </p:nvPr>
        </p:nvSpPr>
        <p:spPr>
          <a:xfrm>
            <a:off x="4711700" y="6354535"/>
            <a:ext cx="2743200" cy="215444"/>
          </a:xfrm>
          <a:prstGeom prst="rect">
            <a:avLst/>
          </a:prstGeom>
        </p:spPr>
        <p:txBody>
          <a:bodyPr vert="horz" lIns="91440" tIns="45720" rIns="91440" bIns="45720" rtlCol="0" anchor="ctr"/>
          <a:lstStyle>
            <a:lvl1pPr algn="ctr">
              <a:defRPr sz="1400">
                <a:solidFill>
                  <a:schemeClr val="tx2"/>
                </a:solidFill>
              </a:defRPr>
            </a:lvl1pPr>
          </a:lstStyle>
          <a:p>
            <a:fld id="{6B9BECD6-50EC-4711-B3AE-A33870D31CF8}" type="datetime1">
              <a:rPr lang="en-GB" smtClean="0"/>
              <a:t>26/06/2024</a:t>
            </a:fld>
            <a:endParaRPr lang="en-GB" dirty="0"/>
          </a:p>
        </p:txBody>
      </p:sp>
    </p:spTree>
    <p:extLst>
      <p:ext uri="{BB962C8B-B14F-4D97-AF65-F5344CB8AC3E}">
        <p14:creationId xmlns:p14="http://schemas.microsoft.com/office/powerpoint/2010/main" val="750743933"/>
      </p:ext>
    </p:extLst>
  </p:cSld>
  <p:clrMap bg1="lt1" tx1="dk1" bg2="lt2" tx2="dk2" accent1="accent1" accent2="accent2" accent3="accent3" accent4="accent4" accent5="accent5" accent6="accent6" hlink="hlink" folHlink="folHlink"/>
  <p:sldLayoutIdLst>
    <p:sldLayoutId id="2147483748" r:id="rId1"/>
    <p:sldLayoutId id="2147483660" r:id="rId2"/>
    <p:sldLayoutId id="2147483688" r:id="rId3"/>
    <p:sldLayoutId id="2147483670" r:id="rId4"/>
    <p:sldLayoutId id="2147483795" r:id="rId5"/>
    <p:sldLayoutId id="2147483650" r:id="rId6"/>
    <p:sldLayoutId id="2147483661" r:id="rId7"/>
    <p:sldLayoutId id="2147483704" r:id="rId8"/>
    <p:sldLayoutId id="2147483692" r:id="rId9"/>
    <p:sldLayoutId id="2147483705" r:id="rId10"/>
    <p:sldLayoutId id="2147483714" r:id="rId11"/>
    <p:sldLayoutId id="2147483697" r:id="rId12"/>
    <p:sldLayoutId id="2147483715" r:id="rId13"/>
    <p:sldLayoutId id="2147483717" r:id="rId14"/>
    <p:sldLayoutId id="2147483749" r:id="rId15"/>
    <p:sldLayoutId id="2147483790" r:id="rId16"/>
    <p:sldLayoutId id="2147483696" r:id="rId17"/>
    <p:sldLayoutId id="2147483789" r:id="rId18"/>
    <p:sldLayoutId id="2147483668" r:id="rId19"/>
  </p:sldLayoutIdLst>
  <p:hf sldNum="0" hdr="0" dt="0"/>
  <p:txStyles>
    <p:titleStyle>
      <a:lvl1pPr algn="l" defTabSz="914400" rtl="0" eaLnBrk="1" latinLnBrk="0" hangingPunct="1">
        <a:lnSpc>
          <a:spcPct val="90000"/>
        </a:lnSpc>
        <a:spcBef>
          <a:spcPct val="0"/>
        </a:spcBef>
        <a:buNone/>
        <a:defRPr sz="3850" b="1" kern="1200">
          <a:solidFill>
            <a:schemeClr val="tx2"/>
          </a:solidFill>
          <a:latin typeface="+mj-lt"/>
          <a:ea typeface="+mj-ea"/>
          <a:cs typeface="+mj-cs"/>
        </a:defRPr>
      </a:lvl1pPr>
    </p:titleStyle>
    <p:body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2"/>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2"/>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0E0C1-94DD-4E87-91A3-A53B9DA66CC3}"/>
              </a:ext>
            </a:extLst>
          </p:cNvPr>
          <p:cNvSpPr>
            <a:spLocks noGrp="1"/>
          </p:cNvSpPr>
          <p:nvPr>
            <p:ph type="title"/>
          </p:nvPr>
        </p:nvSpPr>
        <p:spPr>
          <a:xfrm>
            <a:off x="2102644" y="379964"/>
            <a:ext cx="9407975" cy="1051168"/>
          </a:xfrm>
          <a:prstGeom prst="rect">
            <a:avLst/>
          </a:prstGeom>
        </p:spPr>
        <p:txBody>
          <a:bodyPr vert="horz" lIns="0" tIns="0" rIns="0" bIns="0" rtlCol="0" anchor="b">
            <a:noAutofit/>
          </a:bodyPr>
          <a:lstStyle/>
          <a:p>
            <a:endParaRPr lang="nb-NO" dirty="0"/>
          </a:p>
        </p:txBody>
      </p:sp>
      <p:sp>
        <p:nvSpPr>
          <p:cNvPr id="3" name="Text Placeholder 2">
            <a:extLst>
              <a:ext uri="{FF2B5EF4-FFF2-40B4-BE49-F238E27FC236}">
                <a16:creationId xmlns:a16="http://schemas.microsoft.com/office/drawing/2014/main" id="{FB7FA735-9FEC-45E4-8627-8C8C6073AC5F}"/>
              </a:ext>
            </a:extLst>
          </p:cNvPr>
          <p:cNvSpPr>
            <a:spLocks noGrp="1"/>
          </p:cNvSpPr>
          <p:nvPr>
            <p:ph type="body" idx="1"/>
          </p:nvPr>
        </p:nvSpPr>
        <p:spPr>
          <a:xfrm>
            <a:off x="758190" y="2259018"/>
            <a:ext cx="10752428" cy="3910012"/>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Footer Placeholder 4">
            <a:extLst>
              <a:ext uri="{FF2B5EF4-FFF2-40B4-BE49-F238E27FC236}">
                <a16:creationId xmlns:a16="http://schemas.microsoft.com/office/drawing/2014/main" id="{596F47F6-6A98-4E1E-B01E-2BE8C7E1830A}"/>
              </a:ext>
            </a:extLst>
          </p:cNvPr>
          <p:cNvSpPr>
            <a:spLocks noGrp="1"/>
          </p:cNvSpPr>
          <p:nvPr>
            <p:ph type="ftr" sz="quarter" idx="3"/>
          </p:nvPr>
        </p:nvSpPr>
        <p:spPr>
          <a:xfrm>
            <a:off x="8022498" y="6354539"/>
            <a:ext cx="3488119" cy="193899"/>
          </a:xfrm>
          <a:prstGeom prst="rect">
            <a:avLst/>
          </a:prstGeom>
        </p:spPr>
        <p:txBody>
          <a:bodyPr vert="horz" lIns="0" tIns="0" rIns="0" bIns="0" rtlCol="0" anchor="ctr">
            <a:noAutofit/>
          </a:bodyPr>
          <a:lstStyle>
            <a:lvl1pPr algn="l">
              <a:defRPr sz="1400">
                <a:solidFill>
                  <a:schemeClr val="bg1"/>
                </a:solidFill>
              </a:defRPr>
            </a:lvl1pPr>
          </a:lstStyle>
          <a:p>
            <a:pPr algn="r"/>
            <a:r>
              <a:rPr lang="nb-NO" dirty="0"/>
              <a:t>Teknologi for et bedre samfunn</a:t>
            </a:r>
          </a:p>
        </p:txBody>
      </p:sp>
      <p:pic>
        <p:nvPicPr>
          <p:cNvPr id="6" name="Graphic 5">
            <a:extLst>
              <a:ext uri="{FF2B5EF4-FFF2-40B4-BE49-F238E27FC236}">
                <a16:creationId xmlns:a16="http://schemas.microsoft.com/office/drawing/2014/main" id="{3FEE7967-53CC-4021-BDEB-20FE13A57324}"/>
              </a:ext>
            </a:extLst>
          </p:cNvPr>
          <p:cNvPicPr>
            <a:picLocks noChangeAspect="1"/>
          </p:cNvPicPr>
          <p:nvPr userDrawn="1"/>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720091" y="-1"/>
            <a:ext cx="1099919" cy="1304666"/>
          </a:xfrm>
          <a:prstGeom prst="rect">
            <a:avLst/>
          </a:prstGeom>
        </p:spPr>
      </p:pic>
      <p:sp>
        <p:nvSpPr>
          <p:cNvPr id="4" name="Date Placeholder 3">
            <a:extLst>
              <a:ext uri="{FF2B5EF4-FFF2-40B4-BE49-F238E27FC236}">
                <a16:creationId xmlns:a16="http://schemas.microsoft.com/office/drawing/2014/main" id="{CA3087F5-780A-2366-343B-D7A1B7EC2D55}"/>
              </a:ext>
            </a:extLst>
          </p:cNvPr>
          <p:cNvSpPr>
            <a:spLocks noGrp="1"/>
          </p:cNvSpPr>
          <p:nvPr>
            <p:ph type="dt" sz="half" idx="2"/>
          </p:nvPr>
        </p:nvSpPr>
        <p:spPr>
          <a:xfrm>
            <a:off x="4711700" y="6354535"/>
            <a:ext cx="2743200" cy="215444"/>
          </a:xfrm>
          <a:prstGeom prst="rect">
            <a:avLst/>
          </a:prstGeom>
        </p:spPr>
        <p:txBody>
          <a:bodyPr vert="horz" lIns="0" tIns="0" rIns="0" bIns="0" rtlCol="0" anchor="ctr"/>
          <a:lstStyle>
            <a:lvl1pPr algn="ctr">
              <a:defRPr sz="1400">
                <a:solidFill>
                  <a:schemeClr val="bg1"/>
                </a:solidFill>
              </a:defRPr>
            </a:lvl1pPr>
          </a:lstStyle>
          <a:p>
            <a:fld id="{66386087-7D14-4F7C-8027-BA853A3806D7}" type="datetime1">
              <a:rPr lang="en-GB" smtClean="0"/>
              <a:t>26/06/2024</a:t>
            </a:fld>
            <a:endParaRPr lang="en-GB" dirty="0"/>
          </a:p>
        </p:txBody>
      </p:sp>
      <p:sp>
        <p:nvSpPr>
          <p:cNvPr id="10" name="Slide Number Placeholder 9">
            <a:extLst>
              <a:ext uri="{FF2B5EF4-FFF2-40B4-BE49-F238E27FC236}">
                <a16:creationId xmlns:a16="http://schemas.microsoft.com/office/drawing/2014/main" id="{D8D9D493-117B-7A58-6E5A-2515C87497CB}"/>
              </a:ext>
            </a:extLst>
          </p:cNvPr>
          <p:cNvSpPr>
            <a:spLocks noGrp="1"/>
          </p:cNvSpPr>
          <p:nvPr>
            <p:ph type="sldNum" sz="quarter" idx="4"/>
          </p:nvPr>
        </p:nvSpPr>
        <p:spPr>
          <a:xfrm>
            <a:off x="720089" y="6354535"/>
            <a:ext cx="3424012" cy="215444"/>
          </a:xfrm>
          <a:prstGeom prst="rect">
            <a:avLst/>
          </a:prstGeom>
        </p:spPr>
        <p:txBody>
          <a:bodyPr vert="horz" lIns="0" tIns="0" rIns="0" bIns="0" rtlCol="0" anchor="ctr"/>
          <a:lstStyle>
            <a:lvl1pPr algn="l">
              <a:defRPr sz="1400">
                <a:solidFill>
                  <a:schemeClr val="bg1"/>
                </a:solidFill>
              </a:defRPr>
            </a:lvl1pPr>
          </a:lstStyle>
          <a:p>
            <a:fld id="{8BBD0072-14BB-4BD4-ABEF-A76685C831B5}" type="slidenum">
              <a:rPr lang="en-GB" smtClean="0"/>
              <a:pPr/>
              <a:t>‹#›</a:t>
            </a:fld>
            <a:endParaRPr lang="en-GB" dirty="0"/>
          </a:p>
        </p:txBody>
      </p:sp>
    </p:spTree>
    <p:extLst>
      <p:ext uri="{BB962C8B-B14F-4D97-AF65-F5344CB8AC3E}">
        <p14:creationId xmlns:p14="http://schemas.microsoft.com/office/powerpoint/2010/main" val="2243831206"/>
      </p:ext>
    </p:extLst>
  </p:cSld>
  <p:clrMap bg1="lt1" tx1="dk1" bg2="lt2" tx2="dk2" accent1="accent1" accent2="accent2" accent3="accent3" accent4="accent4" accent5="accent5" accent6="accent6" hlink="hlink" folHlink="folHlink"/>
  <p:sldLayoutIdLst>
    <p:sldLayoutId id="2147483768" r:id="rId1"/>
    <p:sldLayoutId id="2147483770" r:id="rId2"/>
    <p:sldLayoutId id="2147483771" r:id="rId3"/>
    <p:sldLayoutId id="2147483772" r:id="rId4"/>
    <p:sldLayoutId id="2147483796"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91" r:id="rId17"/>
    <p:sldLayoutId id="2147483784" r:id="rId18"/>
  </p:sldLayoutIdLst>
  <p:hf sldNum="0" hdr="0" dt="0"/>
  <p:txStyles>
    <p:titleStyle>
      <a:lvl1pPr algn="l" defTabSz="914400" rtl="0" eaLnBrk="1" latinLnBrk="0" hangingPunct="1">
        <a:lnSpc>
          <a:spcPct val="90000"/>
        </a:lnSpc>
        <a:spcBef>
          <a:spcPct val="0"/>
        </a:spcBef>
        <a:buNone/>
        <a:defRPr sz="3850" b="1" kern="1200">
          <a:solidFill>
            <a:schemeClr val="bg1"/>
          </a:solidFill>
          <a:latin typeface="+mj-lt"/>
          <a:ea typeface="+mj-ea"/>
          <a:cs typeface="+mj-cs"/>
        </a:defRPr>
      </a:lvl1pPr>
    </p:titleStyle>
    <p:body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bg1"/>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bg1"/>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bg1"/>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bg1"/>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bg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0E0C1-94DD-4E87-91A3-A53B9DA66CC3}"/>
              </a:ext>
            </a:extLst>
          </p:cNvPr>
          <p:cNvSpPr>
            <a:spLocks noGrp="1"/>
          </p:cNvSpPr>
          <p:nvPr>
            <p:ph type="title"/>
          </p:nvPr>
        </p:nvSpPr>
        <p:spPr>
          <a:xfrm>
            <a:off x="2102644" y="379964"/>
            <a:ext cx="3993356" cy="1051168"/>
          </a:xfrm>
          <a:prstGeom prst="rect">
            <a:avLst/>
          </a:prstGeom>
        </p:spPr>
        <p:txBody>
          <a:bodyPr vert="horz" lIns="0" tIns="0" rIns="0" bIns="0" rtlCol="0" anchor="b">
            <a:noAutofit/>
          </a:bodyPr>
          <a:lstStyle/>
          <a:p>
            <a:endParaRPr lang="nb-NO" dirty="0"/>
          </a:p>
        </p:txBody>
      </p:sp>
      <p:sp>
        <p:nvSpPr>
          <p:cNvPr id="4" name="Date Placeholder 3">
            <a:extLst>
              <a:ext uri="{FF2B5EF4-FFF2-40B4-BE49-F238E27FC236}">
                <a16:creationId xmlns:a16="http://schemas.microsoft.com/office/drawing/2014/main" id="{11B23902-B834-4F86-BC59-3F0B89E2FB74}"/>
              </a:ext>
            </a:extLst>
          </p:cNvPr>
          <p:cNvSpPr>
            <a:spLocks noGrp="1"/>
          </p:cNvSpPr>
          <p:nvPr>
            <p:ph type="dt" sz="half" idx="2"/>
          </p:nvPr>
        </p:nvSpPr>
        <p:spPr>
          <a:xfrm>
            <a:off x="4711699" y="6354535"/>
            <a:ext cx="2743200" cy="215444"/>
          </a:xfrm>
          <a:prstGeom prst="rect">
            <a:avLst/>
          </a:prstGeom>
        </p:spPr>
        <p:txBody>
          <a:bodyPr vert="horz" lIns="0" tIns="0" rIns="0" bIns="0" rtlCol="0" anchor="ctr">
            <a:noAutofit/>
          </a:bodyPr>
          <a:lstStyle>
            <a:lvl1pPr algn="ctr">
              <a:defRPr sz="1400">
                <a:solidFill>
                  <a:schemeClr val="bg1"/>
                </a:solidFill>
              </a:defRPr>
            </a:lvl1pPr>
          </a:lstStyle>
          <a:p>
            <a:fld id="{5F37A0DF-35C9-4B0F-B10E-72D54C7E2955}" type="datetime1">
              <a:rPr lang="en-GB" smtClean="0"/>
              <a:t>26/06/2024</a:t>
            </a:fld>
            <a:endParaRPr lang="nb-NO" dirty="0"/>
          </a:p>
        </p:txBody>
      </p:sp>
      <p:sp>
        <p:nvSpPr>
          <p:cNvPr id="5" name="Footer Placeholder 4">
            <a:extLst>
              <a:ext uri="{FF2B5EF4-FFF2-40B4-BE49-F238E27FC236}">
                <a16:creationId xmlns:a16="http://schemas.microsoft.com/office/drawing/2014/main" id="{596F47F6-6A98-4E1E-B01E-2BE8C7E1830A}"/>
              </a:ext>
            </a:extLst>
          </p:cNvPr>
          <p:cNvSpPr>
            <a:spLocks noGrp="1"/>
          </p:cNvSpPr>
          <p:nvPr>
            <p:ph type="ftr" sz="quarter" idx="3"/>
          </p:nvPr>
        </p:nvSpPr>
        <p:spPr>
          <a:xfrm>
            <a:off x="8022499" y="6354539"/>
            <a:ext cx="3424012" cy="193899"/>
          </a:xfrm>
          <a:prstGeom prst="rect">
            <a:avLst/>
          </a:prstGeom>
        </p:spPr>
        <p:txBody>
          <a:bodyPr vert="horz" lIns="0" tIns="0" rIns="0" bIns="0" rtlCol="0" anchor="ctr">
            <a:noAutofit/>
          </a:bodyPr>
          <a:lstStyle>
            <a:lvl1pPr algn="l">
              <a:defRPr sz="1400">
                <a:solidFill>
                  <a:schemeClr val="bg1"/>
                </a:solidFill>
              </a:defRPr>
            </a:lvl1pPr>
          </a:lstStyle>
          <a:p>
            <a:pPr algn="r"/>
            <a:r>
              <a:rPr lang="nb-NO"/>
              <a:t>Teknologi for et bedre samfunn</a:t>
            </a:r>
            <a:endParaRPr lang="nb-NO" dirty="0"/>
          </a:p>
        </p:txBody>
      </p:sp>
      <p:sp>
        <p:nvSpPr>
          <p:cNvPr id="6" name="Slide Number Placeholder 5">
            <a:extLst>
              <a:ext uri="{FF2B5EF4-FFF2-40B4-BE49-F238E27FC236}">
                <a16:creationId xmlns:a16="http://schemas.microsoft.com/office/drawing/2014/main" id="{80DA8E62-4914-40DC-8FB0-44576D955B66}"/>
              </a:ext>
            </a:extLst>
          </p:cNvPr>
          <p:cNvSpPr>
            <a:spLocks noGrp="1"/>
          </p:cNvSpPr>
          <p:nvPr>
            <p:ph type="sldNum" sz="quarter" idx="4"/>
          </p:nvPr>
        </p:nvSpPr>
        <p:spPr>
          <a:xfrm>
            <a:off x="720089" y="6354535"/>
            <a:ext cx="3424012" cy="215444"/>
          </a:xfrm>
          <a:prstGeom prst="rect">
            <a:avLst/>
          </a:prstGeom>
        </p:spPr>
        <p:txBody>
          <a:bodyPr vert="horz" lIns="0" tIns="0" rIns="0" bIns="0" rtlCol="0" anchor="ctr">
            <a:noAutofit/>
          </a:bodyPr>
          <a:lstStyle>
            <a:lvl1pPr algn="r">
              <a:defRPr sz="1400">
                <a:solidFill>
                  <a:schemeClr val="bg1"/>
                </a:solidFill>
              </a:defRPr>
            </a:lvl1pPr>
          </a:lstStyle>
          <a:p>
            <a:pPr algn="l"/>
            <a:fld id="{E344FE64-9673-4E6C-96FF-C6B9E6BF336F}" type="slidenum">
              <a:rPr lang="nb-NO" smtClean="0"/>
              <a:pPr algn="l"/>
              <a:t>‹#›</a:t>
            </a:fld>
            <a:endParaRPr lang="nb-NO" dirty="0"/>
          </a:p>
        </p:txBody>
      </p:sp>
      <p:pic>
        <p:nvPicPr>
          <p:cNvPr id="14" name="Graphic 13">
            <a:extLst>
              <a:ext uri="{FF2B5EF4-FFF2-40B4-BE49-F238E27FC236}">
                <a16:creationId xmlns:a16="http://schemas.microsoft.com/office/drawing/2014/main" id="{734540D3-19D1-4343-B2B9-64CF5617C5FD}"/>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20090" y="0"/>
            <a:ext cx="1096735" cy="1304666"/>
          </a:xfrm>
          <a:prstGeom prst="rect">
            <a:avLst/>
          </a:prstGeom>
        </p:spPr>
      </p:pic>
      <p:sp>
        <p:nvSpPr>
          <p:cNvPr id="8" name="Text Placeholder 2">
            <a:extLst>
              <a:ext uri="{FF2B5EF4-FFF2-40B4-BE49-F238E27FC236}">
                <a16:creationId xmlns:a16="http://schemas.microsoft.com/office/drawing/2014/main" id="{0A070B88-1D4D-44C9-AC83-BD74551FEA5B}"/>
              </a:ext>
            </a:extLst>
          </p:cNvPr>
          <p:cNvSpPr>
            <a:spLocks noGrp="1"/>
          </p:cNvSpPr>
          <p:nvPr>
            <p:ph type="body" idx="1"/>
          </p:nvPr>
        </p:nvSpPr>
        <p:spPr>
          <a:xfrm>
            <a:off x="758190" y="2259018"/>
            <a:ext cx="5375910" cy="3910012"/>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26928581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93" r:id="rId3"/>
    <p:sldLayoutId id="2147483710" r:id="rId4"/>
    <p:sldLayoutId id="2147483709" r:id="rId5"/>
    <p:sldLayoutId id="2147483711" r:id="rId6"/>
    <p:sldLayoutId id="2147483712" r:id="rId7"/>
    <p:sldLayoutId id="2147483792" r:id="rId8"/>
    <p:sldLayoutId id="2147483713" r:id="rId9"/>
    <p:sldLayoutId id="2147483794" r:id="rId10"/>
  </p:sldLayoutIdLst>
  <p:hf sldNum="0" hdr="0" dt="0"/>
  <p:txStyles>
    <p:titleStyle>
      <a:lvl1pPr algn="l" defTabSz="914400" rtl="0" eaLnBrk="1" latinLnBrk="0" hangingPunct="1">
        <a:lnSpc>
          <a:spcPct val="90000"/>
        </a:lnSpc>
        <a:spcBef>
          <a:spcPct val="0"/>
        </a:spcBef>
        <a:buNone/>
        <a:defRPr sz="3850" b="1" kern="1200">
          <a:solidFill>
            <a:schemeClr val="tx2"/>
          </a:solidFill>
          <a:latin typeface="+mj-lt"/>
          <a:ea typeface="+mj-ea"/>
          <a:cs typeface="+mj-cs"/>
        </a:defRPr>
      </a:lvl1pPr>
    </p:titleStyle>
    <p:bodyStyle>
      <a:lvl1pPr marL="285750" indent="-284400" algn="l" defTabSz="914400" rtl="0" eaLnBrk="1" latinLnBrk="0" hangingPunct="1">
        <a:lnSpc>
          <a:spcPct val="90000"/>
        </a:lnSpc>
        <a:spcBef>
          <a:spcPts val="1000"/>
        </a:spcBef>
        <a:buClr>
          <a:schemeClr val="accent2"/>
        </a:buClr>
        <a:buSzPct val="100000"/>
        <a:buFont typeface="Arial" panose="020B0604020202020204" pitchFamily="34" charset="0"/>
        <a:buChar char="•"/>
        <a:defRPr sz="2400" kern="1200">
          <a:solidFill>
            <a:schemeClr val="tx2"/>
          </a:solidFill>
          <a:latin typeface="Calibri Light" panose="020F0302020204030204" pitchFamily="34" charset="0"/>
          <a:ea typeface="+mn-ea"/>
          <a:cs typeface="Calibri Light" panose="020F0302020204030204" pitchFamily="34" charset="0"/>
        </a:defRPr>
      </a:lvl1pPr>
      <a:lvl2pPr marL="572400" indent="-2844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6800" indent="-2844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4800" indent="-2844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2"/>
          </a:solidFill>
          <a:latin typeface="Calibri Light" panose="020F0302020204030204" pitchFamily="34" charset="0"/>
          <a:ea typeface="+mn-ea"/>
          <a:cs typeface="Calibri Light" panose="020F0302020204030204" pitchFamily="34" charset="0"/>
        </a:defRPr>
      </a:lvl4pPr>
      <a:lvl5pPr marL="1429200" indent="-284400" algn="l" defTabSz="914400" rtl="0" eaLnBrk="1" latinLnBrk="0" hangingPunct="1">
        <a:lnSpc>
          <a:spcPct val="90000"/>
        </a:lnSpc>
        <a:spcBef>
          <a:spcPts val="500"/>
        </a:spcBef>
        <a:buClr>
          <a:schemeClr val="accent2"/>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BC3D1-8DF7-47AF-89C3-278510A5C8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375A9AD2-9FE3-4193-91AD-2655196731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AF0500D5-96F8-4C12-892F-7CF073C54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B6488-8DC2-41B1-B485-70ACE0C0873F}" type="datetimeFigureOut">
              <a:rPr lang="nb-NO" smtClean="0"/>
              <a:t>26.06.2024</a:t>
            </a:fld>
            <a:endParaRPr lang="nb-NO"/>
          </a:p>
        </p:txBody>
      </p:sp>
      <p:sp>
        <p:nvSpPr>
          <p:cNvPr id="5" name="Footer Placeholder 4">
            <a:extLst>
              <a:ext uri="{FF2B5EF4-FFF2-40B4-BE49-F238E27FC236}">
                <a16:creationId xmlns:a16="http://schemas.microsoft.com/office/drawing/2014/main" id="{EF3AEE32-9115-4A90-ADD8-ABE783AE64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1904D1D4-C9A0-47E6-A7B1-5F97A26480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15807-A81D-43FE-850C-06CF62E88110}" type="slidenum">
              <a:rPr lang="nb-NO" smtClean="0"/>
              <a:t>‹#›</a:t>
            </a:fld>
            <a:endParaRPr lang="nb-NO"/>
          </a:p>
        </p:txBody>
      </p:sp>
    </p:spTree>
    <p:extLst>
      <p:ext uri="{BB962C8B-B14F-4D97-AF65-F5344CB8AC3E}">
        <p14:creationId xmlns:p14="http://schemas.microsoft.com/office/powerpoint/2010/main" val="131012321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12.png"/><Relationship Id="rId2" Type="http://schemas.openxmlformats.org/officeDocument/2006/relationships/customXml" Target="../../customXml/item7.xml"/><Relationship Id="rId1" Type="http://schemas.openxmlformats.org/officeDocument/2006/relationships/customXml" Target="../../customXml/item6.xml"/><Relationship Id="rId6" Type="http://schemas.openxmlformats.org/officeDocument/2006/relationships/image" Target="../media/image11.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49.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49.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jpeg"/><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_rels/slide1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1.jpeg"/><Relationship Id="rId2" Type="http://schemas.openxmlformats.org/officeDocument/2006/relationships/customXml" Target="../../customXml/item19.xml"/><Relationship Id="rId1" Type="http://schemas.openxmlformats.org/officeDocument/2006/relationships/customXml" Target="../../customXml/item18.xml"/><Relationship Id="rId6" Type="http://schemas.openxmlformats.org/officeDocument/2006/relationships/image" Target="../media/image12.png"/><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customXml" Target="../../customXml/item21.xml"/><Relationship Id="rId1" Type="http://schemas.openxmlformats.org/officeDocument/2006/relationships/customXml" Target="../../customXml/item20.xml"/><Relationship Id="rId6" Type="http://schemas.openxmlformats.org/officeDocument/2006/relationships/image" Target="../media/image62.jpeg"/><Relationship Id="rId5" Type="http://schemas.openxmlformats.org/officeDocument/2006/relationships/notesSlide" Target="../notesSlides/notesSlide12.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customXml" Target="../../customXml/item23.xml"/><Relationship Id="rId1" Type="http://schemas.openxmlformats.org/officeDocument/2006/relationships/customXml" Target="../../customXml/item22.xml"/><Relationship Id="rId6" Type="http://schemas.openxmlformats.org/officeDocument/2006/relationships/image" Target="../media/image63.jpeg"/><Relationship Id="rId5" Type="http://schemas.openxmlformats.org/officeDocument/2006/relationships/notesSlide" Target="../notesSlides/notesSlide13.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customXml" Target="../../customXml/item25.xml"/><Relationship Id="rId1" Type="http://schemas.openxmlformats.org/officeDocument/2006/relationships/customXml" Target="../../customXml/item24.xml"/><Relationship Id="rId5" Type="http://schemas.openxmlformats.org/officeDocument/2006/relationships/image" Target="../media/image64.png"/><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customXml" Target="../../customXml/item27.xml"/><Relationship Id="rId1" Type="http://schemas.openxmlformats.org/officeDocument/2006/relationships/customXml" Target="../../customXml/item26.xml"/><Relationship Id="rId6" Type="http://schemas.openxmlformats.org/officeDocument/2006/relationships/image" Target="../media/image65.png"/><Relationship Id="rId5" Type="http://schemas.openxmlformats.org/officeDocument/2006/relationships/hyperlink" Target="https://www.dagsavisen.no/debatt/2018/06/11/det-handler-ogsa-om-skolebygg/" TargetMode="External"/><Relationship Id="rId4"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12.xml"/><Relationship Id="rId7" Type="http://schemas.openxmlformats.org/officeDocument/2006/relationships/image" Target="../media/image67.png"/><Relationship Id="rId2" Type="http://schemas.openxmlformats.org/officeDocument/2006/relationships/customXml" Target="../../customXml/item29.xml"/><Relationship Id="rId1" Type="http://schemas.openxmlformats.org/officeDocument/2006/relationships/customXml" Target="../../customXml/item28.xml"/><Relationship Id="rId6" Type="http://schemas.openxmlformats.org/officeDocument/2006/relationships/image" Target="../media/image66.png"/><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customXml" Target="../../customXml/item31.xml"/><Relationship Id="rId1" Type="http://schemas.openxmlformats.org/officeDocument/2006/relationships/customXml" Target="../../customXml/item30.xml"/><Relationship Id="rId6" Type="http://schemas.openxmlformats.org/officeDocument/2006/relationships/image" Target="../media/image69.jpeg"/><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2.png"/><Relationship Id="rId2" Type="http://schemas.openxmlformats.org/officeDocument/2006/relationships/customXml" Target="../../customXml/item9.xml"/><Relationship Id="rId1" Type="http://schemas.openxmlformats.org/officeDocument/2006/relationships/customXml" Target="../../customXml/item8.xml"/><Relationship Id="rId6" Type="http://schemas.openxmlformats.org/officeDocument/2006/relationships/image" Target="../media/image13.jpe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customXml" Target="../../customXml/item33.xml"/><Relationship Id="rId1" Type="http://schemas.openxmlformats.org/officeDocument/2006/relationships/customXml" Target="../../customXml/item32.xml"/><Relationship Id="rId6" Type="http://schemas.openxmlformats.org/officeDocument/2006/relationships/image" Target="../media/image70.jpeg"/><Relationship Id="rId5" Type="http://schemas.openxmlformats.org/officeDocument/2006/relationships/notesSlide" Target="../notesSlides/notesSlide16.xml"/><Relationship Id="rId4"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hyperlink" Target="https://www.sintef.no/siste-nytt/2023/er-det-tradisjonelle-klasserommet-pa-vei-ut/" TargetMode="External"/><Relationship Id="rId3" Type="http://schemas.openxmlformats.org/officeDocument/2006/relationships/tags" Target="../tags/tag15.xml"/><Relationship Id="rId7" Type="http://schemas.openxmlformats.org/officeDocument/2006/relationships/image" Target="../media/image72.png"/><Relationship Id="rId12" Type="http://schemas.openxmlformats.org/officeDocument/2006/relationships/hyperlink" Target="https://www.calameo.com/read/0066520813211879b94ac" TargetMode="External"/><Relationship Id="rId17" Type="http://schemas.openxmlformats.org/officeDocument/2006/relationships/hyperlink" Target="https://myevents.berg-hansen.no/eventportal/#/event/129034/published/01131a9534a3532eec04ac806031f8ddf43f5833" TargetMode="External"/><Relationship Id="rId2" Type="http://schemas.openxmlformats.org/officeDocument/2006/relationships/customXml" Target="../../customXml/item35.xml"/><Relationship Id="rId16" Type="http://schemas.openxmlformats.org/officeDocument/2006/relationships/hyperlink" Target="https://radio.nrk.no/serie/ekko/sesong/202209/MDFP02012622#t=57m52s" TargetMode="External"/><Relationship Id="rId1" Type="http://schemas.openxmlformats.org/officeDocument/2006/relationships/customXml" Target="../../customXml/item34.xml"/><Relationship Id="rId6" Type="http://schemas.openxmlformats.org/officeDocument/2006/relationships/image" Target="../media/image71.png"/><Relationship Id="rId11" Type="http://schemas.openxmlformats.org/officeDocument/2006/relationships/hyperlink" Target="https://sintef.brage.unit.no/sintef-xmlui/handle/11250/3000942" TargetMode="External"/><Relationship Id="rId5" Type="http://schemas.openxmlformats.org/officeDocument/2006/relationships/notesSlide" Target="../notesSlides/notesSlide17.xml"/><Relationship Id="rId15" Type="http://schemas.openxmlformats.org/officeDocument/2006/relationships/hyperlink" Target="https://www.sintef.no/siste-nytt/2022/hvordan-pavirkes-elevene-av-ulike-lydforhold/" TargetMode="External"/><Relationship Id="rId10" Type="http://schemas.openxmlformats.org/officeDocument/2006/relationships/hyperlink" Target="https://sintef.brage.unit.no/sintef-xmlui/handle/11250/3012962" TargetMode="External"/><Relationship Id="rId4" Type="http://schemas.openxmlformats.org/officeDocument/2006/relationships/slideLayout" Target="../slideLayouts/slideLayout6.xml"/><Relationship Id="rId9" Type="http://schemas.openxmlformats.org/officeDocument/2006/relationships/hyperlink" Target="https://sintef.brage.unit.no/sintef-xmlui/handle/11250/3052021" TargetMode="External"/><Relationship Id="rId14" Type="http://schemas.openxmlformats.org/officeDocument/2006/relationships/hyperlink" Target="https://www.sintef.no/siste-nytt/2022/hvordan-pavirker-lys-elevene-vare/" TargetMode="External"/></Relationships>
</file>

<file path=ppt/slides/_rels/slide2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customXml" Target="../../customXml/item37.xml"/><Relationship Id="rId1" Type="http://schemas.openxmlformats.org/officeDocument/2006/relationships/customXml" Target="../../customXml/item36.xml"/><Relationship Id="rId6" Type="http://schemas.openxmlformats.org/officeDocument/2006/relationships/image" Target="../media/image74.jpeg"/><Relationship Id="rId5" Type="http://schemas.openxmlformats.org/officeDocument/2006/relationships/notesSlide" Target="../notesSlides/notesSlide18.xml"/><Relationship Id="rId4"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customXml" Target="../../customXml/item39.xml"/><Relationship Id="rId1" Type="http://schemas.openxmlformats.org/officeDocument/2006/relationships/customXml" Target="../../customXml/item38.xml"/><Relationship Id="rId4"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ustomXml" Target="../../customXml/item11.xml"/><Relationship Id="rId1" Type="http://schemas.openxmlformats.org/officeDocument/2006/relationships/customXml" Target="../../customXml/item10.xml"/><Relationship Id="rId6" Type="http://schemas.openxmlformats.org/officeDocument/2006/relationships/image" Target="../media/image14.jpeg"/><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ustomXml" Target="../../customXml/item13.xml"/><Relationship Id="rId1" Type="http://schemas.openxmlformats.org/officeDocument/2006/relationships/customXml" Target="../../customXml/item12.xml"/><Relationship Id="rId5" Type="http://schemas.openxmlformats.org/officeDocument/2006/relationships/image" Target="../media/image15.jpeg"/><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customXml" Target="../../customXml/item15.xml"/><Relationship Id="rId1" Type="http://schemas.openxmlformats.org/officeDocument/2006/relationships/customXml" Target="../../customXml/item14.xml"/><Relationship Id="rId5" Type="http://schemas.openxmlformats.org/officeDocument/2006/relationships/image" Target="../media/image12.png"/><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customXml" Target="../../customXml/item17.xml"/><Relationship Id="rId1" Type="http://schemas.openxmlformats.org/officeDocument/2006/relationships/customXml" Target="../../customXml/item16.xml"/><Relationship Id="rId6" Type="http://schemas.openxmlformats.org/officeDocument/2006/relationships/image" Target="../media/image16.jp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49.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descr="Et bilde som inneholder person, Menneskeansikt, smårolling, Barnekunst&#10;&#10;Automatisk generert beskrivelse">
            <a:extLst>
              <a:ext uri="{FF2B5EF4-FFF2-40B4-BE49-F238E27FC236}">
                <a16:creationId xmlns:a16="http://schemas.microsoft.com/office/drawing/2014/main" id="{9B2530B8-DFD4-FED7-BC4D-5A721311F19E}"/>
              </a:ext>
            </a:extLst>
          </p:cNvPr>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36B71C4A-5C5B-0F89-7D30-6D0352D8EE5D}"/>
              </a:ext>
            </a:extLst>
          </p:cNvPr>
          <p:cNvSpPr>
            <a:spLocks noGrp="1"/>
          </p:cNvSpPr>
          <p:nvPr>
            <p:ph type="body" sz="quarter" idx="20"/>
          </p:nvPr>
        </p:nvSpPr>
        <p:spPr>
          <a:solidFill>
            <a:schemeClr val="bg1">
              <a:alpha val="90000"/>
            </a:schemeClr>
          </a:solidFill>
        </p:spPr>
        <p:txBody>
          <a:bodyPr/>
          <a:lstStyle/>
          <a:p>
            <a:endParaRPr lang="en-GB" dirty="0"/>
          </a:p>
        </p:txBody>
      </p:sp>
      <p:sp>
        <p:nvSpPr>
          <p:cNvPr id="9" name="Subtitle 8">
            <a:extLst>
              <a:ext uri="{FF2B5EF4-FFF2-40B4-BE49-F238E27FC236}">
                <a16:creationId xmlns:a16="http://schemas.microsoft.com/office/drawing/2014/main" id="{6A3DDAB3-5855-3F9D-CF22-7CB003F2AEEC}"/>
              </a:ext>
            </a:extLst>
          </p:cNvPr>
          <p:cNvSpPr>
            <a:spLocks noGrp="1"/>
          </p:cNvSpPr>
          <p:nvPr>
            <p:ph type="subTitle" idx="1"/>
          </p:nvPr>
        </p:nvSpPr>
        <p:spPr>
          <a:xfrm>
            <a:off x="720088" y="4756235"/>
            <a:ext cx="4508009" cy="397031"/>
          </a:xfrm>
        </p:spPr>
        <p:txBody>
          <a:bodyPr/>
          <a:lstStyle/>
          <a:p>
            <a:r>
              <a:rPr lang="en-GB" sz="1600" b="1" dirty="0"/>
              <a:t>Et </a:t>
            </a:r>
            <a:r>
              <a:rPr lang="en-GB" sz="1600" b="1" dirty="0" err="1"/>
              <a:t>samspill</a:t>
            </a:r>
            <a:r>
              <a:rPr lang="en-GB" sz="1600" b="1" dirty="0"/>
              <a:t> </a:t>
            </a:r>
            <a:r>
              <a:rPr lang="en-GB" sz="1600" b="1" dirty="0" err="1"/>
              <a:t>mellom</a:t>
            </a:r>
            <a:r>
              <a:rPr lang="en-GB" sz="1600" b="1" dirty="0"/>
              <a:t> </a:t>
            </a:r>
            <a:r>
              <a:rPr lang="en-GB" sz="1600" b="1" dirty="0" err="1"/>
              <a:t>arkitektur</a:t>
            </a:r>
            <a:r>
              <a:rPr lang="en-GB" sz="1600" b="1" dirty="0"/>
              <a:t>, </a:t>
            </a:r>
            <a:r>
              <a:rPr lang="en-GB" sz="1600" b="1" dirty="0" err="1"/>
              <a:t>pedagogikk</a:t>
            </a:r>
            <a:r>
              <a:rPr lang="en-GB" sz="1600" b="1" dirty="0"/>
              <a:t> </a:t>
            </a:r>
            <a:r>
              <a:rPr lang="en-GB" sz="1600" b="1" dirty="0" err="1"/>
              <a:t>og</a:t>
            </a:r>
            <a:r>
              <a:rPr lang="en-GB" sz="1600" b="1" dirty="0"/>
              <a:t> </a:t>
            </a:r>
            <a:r>
              <a:rPr lang="en-GB" sz="1600" b="1" dirty="0" err="1"/>
              <a:t>læring</a:t>
            </a:r>
            <a:endParaRPr lang="en-GB" sz="1600" b="1" dirty="0"/>
          </a:p>
        </p:txBody>
      </p:sp>
      <p:sp>
        <p:nvSpPr>
          <p:cNvPr id="8" name="Title 7">
            <a:extLst>
              <a:ext uri="{FF2B5EF4-FFF2-40B4-BE49-F238E27FC236}">
                <a16:creationId xmlns:a16="http://schemas.microsoft.com/office/drawing/2014/main" id="{C3A916A5-A7C2-F8EF-076B-B6AB54753A46}"/>
              </a:ext>
            </a:extLst>
          </p:cNvPr>
          <p:cNvSpPr>
            <a:spLocks noGrp="1"/>
          </p:cNvSpPr>
          <p:nvPr>
            <p:ph type="ctrTitle"/>
          </p:nvPr>
        </p:nvSpPr>
        <p:spPr>
          <a:xfrm>
            <a:off x="720089" y="4204250"/>
            <a:ext cx="4508009" cy="533223"/>
          </a:xfrm>
          <a:solidFill>
            <a:schemeClr val="bg1">
              <a:alpha val="0"/>
            </a:schemeClr>
          </a:solidFill>
        </p:spPr>
        <p:txBody>
          <a:bodyPr/>
          <a:lstStyle/>
          <a:p>
            <a:r>
              <a:rPr lang="en-GB" dirty="0" err="1"/>
              <a:t>Morgendagens</a:t>
            </a:r>
            <a:r>
              <a:rPr lang="en-GB" dirty="0"/>
              <a:t> </a:t>
            </a:r>
            <a:r>
              <a:rPr lang="en-GB" dirty="0" err="1"/>
              <a:t>skoler</a:t>
            </a:r>
            <a:endParaRPr lang="en-GB" dirty="0"/>
          </a:p>
        </p:txBody>
      </p:sp>
      <p:sp>
        <p:nvSpPr>
          <p:cNvPr id="6" name="Subtitle 8">
            <a:extLst>
              <a:ext uri="{FF2B5EF4-FFF2-40B4-BE49-F238E27FC236}">
                <a16:creationId xmlns:a16="http://schemas.microsoft.com/office/drawing/2014/main" id="{C377C536-B3DE-E591-6A9D-7BF3315E0153}"/>
              </a:ext>
            </a:extLst>
          </p:cNvPr>
          <p:cNvSpPr txBox="1">
            <a:spLocks/>
          </p:cNvSpPr>
          <p:nvPr/>
        </p:nvSpPr>
        <p:spPr>
          <a:xfrm>
            <a:off x="720088" y="5153266"/>
            <a:ext cx="4508010" cy="533222"/>
          </a:xfrm>
          <a:prstGeom prst="rect">
            <a:avLst/>
          </a:prstGeom>
        </p:spPr>
        <p:txBody>
          <a:bodyPr vert="horz" lIns="0" tIns="0" rIns="0" bIns="0" rtlCol="0">
            <a:noAutofit/>
          </a:bodyPr>
          <a:lstStyle>
            <a:lvl1pPr marL="0" indent="0" algn="l" defTabSz="914400" rtl="0" eaLnBrk="1" latinLnBrk="0" hangingPunct="1">
              <a:lnSpc>
                <a:spcPct val="107000"/>
              </a:lnSpc>
              <a:spcBef>
                <a:spcPts val="0"/>
              </a:spcBef>
              <a:buClr>
                <a:schemeClr val="accent1"/>
              </a:buClr>
              <a:buSzPct val="100000"/>
              <a:buFont typeface="Arial" panose="020B0604020202020204" pitchFamily="34" charset="0"/>
              <a:buNone/>
              <a:defRPr sz="2100" kern="1200">
                <a:solidFill>
                  <a:schemeClr val="tx2"/>
                </a:solidFill>
                <a:latin typeface="+mj-lt"/>
                <a:ea typeface="+mn-ea"/>
                <a:cs typeface="Calibri Light" panose="020F0302020204030204" pitchFamily="34" charset="0"/>
              </a:defRPr>
            </a:lvl1pPr>
            <a:lvl2pPr marL="457200" indent="0" algn="ctr" defTabSz="914400" rtl="0" eaLnBrk="1" latinLnBrk="0" hangingPunct="1">
              <a:lnSpc>
                <a:spcPct val="90000"/>
              </a:lnSpc>
              <a:spcBef>
                <a:spcPts val="500"/>
              </a:spcBef>
              <a:buClr>
                <a:schemeClr val="accent1"/>
              </a:buClr>
              <a:buFont typeface="Calibri Light" panose="020F0302020204030204" pitchFamily="34" charset="0"/>
              <a:buNone/>
              <a:defRPr sz="2000" kern="1200">
                <a:solidFill>
                  <a:schemeClr val="tx2"/>
                </a:solidFill>
                <a:latin typeface="Calibri Light" panose="020F0302020204030204" pitchFamily="34" charset="0"/>
                <a:ea typeface="+mn-ea"/>
                <a:cs typeface="Calibri Light" panose="020F0302020204030204" pitchFamily="34" charset="0"/>
              </a:defRPr>
            </a:lvl2pPr>
            <a:lvl3pPr marL="914400" indent="0" algn="ctr" defTabSz="914400" rtl="0" eaLnBrk="1" latinLnBrk="0" hangingPunct="1">
              <a:lnSpc>
                <a:spcPct val="90000"/>
              </a:lnSpc>
              <a:spcBef>
                <a:spcPts val="500"/>
              </a:spcBef>
              <a:buClr>
                <a:schemeClr val="accent1"/>
              </a:buClr>
              <a:buFont typeface="Wingdings" panose="05000000000000000000" pitchFamily="2" charset="2"/>
              <a:buNone/>
              <a:defRPr sz="1800" kern="1200">
                <a:solidFill>
                  <a:schemeClr val="tx2"/>
                </a:solidFill>
                <a:latin typeface="Calibri Light" panose="020F0302020204030204" pitchFamily="34" charset="0"/>
                <a:ea typeface="+mn-ea"/>
                <a:cs typeface="Calibri Light" panose="020F0302020204030204" pitchFamily="34" charset="0"/>
              </a:defRPr>
            </a:lvl3pPr>
            <a:lvl4pPr marL="1371600" indent="0" algn="ctr" defTabSz="914400" rtl="0" eaLnBrk="1" latinLnBrk="0" hangingPunct="1">
              <a:lnSpc>
                <a:spcPct val="90000"/>
              </a:lnSpc>
              <a:spcBef>
                <a:spcPts val="500"/>
              </a:spcBef>
              <a:buClr>
                <a:schemeClr val="accent1"/>
              </a:buClr>
              <a:buFont typeface="Courier New" panose="02070309020205020404" pitchFamily="49" charset="0"/>
              <a:buNone/>
              <a:defRPr sz="1600" kern="1200">
                <a:solidFill>
                  <a:schemeClr val="tx2"/>
                </a:solidFill>
                <a:latin typeface="Calibri Light" panose="020F0302020204030204" pitchFamily="34" charset="0"/>
                <a:ea typeface="+mn-ea"/>
                <a:cs typeface="Calibri Light" panose="020F0302020204030204" pitchFamily="34" charset="0"/>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2"/>
                </a:solidFill>
                <a:latin typeface="Calibri Light" panose="020F0302020204030204" pitchFamily="34" charset="0"/>
                <a:ea typeface="+mn-ea"/>
                <a:cs typeface="Calibri Light" panose="020F03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i="1" dirty="0">
                <a:solidFill>
                  <a:schemeClr val="accent6"/>
                </a:solidFill>
              </a:rPr>
              <a:t>KS-</a:t>
            </a:r>
            <a:r>
              <a:rPr lang="en-GB" sz="1600" i="1" dirty="0" err="1">
                <a:solidFill>
                  <a:schemeClr val="accent6"/>
                </a:solidFill>
              </a:rPr>
              <a:t>nettverk</a:t>
            </a:r>
            <a:r>
              <a:rPr lang="en-GB" sz="1600" i="1" dirty="0">
                <a:solidFill>
                  <a:schemeClr val="accent6"/>
                </a:solidFill>
              </a:rPr>
              <a:t> for </a:t>
            </a:r>
            <a:r>
              <a:rPr lang="en-GB" sz="1600" i="1" dirty="0" err="1">
                <a:solidFill>
                  <a:schemeClr val="accent6"/>
                </a:solidFill>
              </a:rPr>
              <a:t>universell</a:t>
            </a:r>
            <a:r>
              <a:rPr lang="en-GB" sz="1600" i="1" dirty="0">
                <a:solidFill>
                  <a:schemeClr val="accent6"/>
                </a:solidFill>
              </a:rPr>
              <a:t> </a:t>
            </a:r>
            <a:r>
              <a:rPr lang="en-GB" sz="1600" i="1" dirty="0" err="1">
                <a:solidFill>
                  <a:schemeClr val="accent6"/>
                </a:solidFill>
              </a:rPr>
              <a:t>utforming</a:t>
            </a:r>
            <a:r>
              <a:rPr lang="en-GB" sz="1600" i="1" dirty="0">
                <a:solidFill>
                  <a:schemeClr val="accent6"/>
                </a:solidFill>
              </a:rPr>
              <a:t> </a:t>
            </a:r>
          </a:p>
          <a:p>
            <a:r>
              <a:rPr lang="en-GB" sz="1600" i="1" dirty="0">
                <a:solidFill>
                  <a:schemeClr val="accent6"/>
                </a:solidFill>
              </a:rPr>
              <a:t>Oslo 3-4 </a:t>
            </a:r>
            <a:r>
              <a:rPr lang="en-GB" sz="1600" i="1" dirty="0" err="1">
                <a:solidFill>
                  <a:schemeClr val="accent6"/>
                </a:solidFill>
              </a:rPr>
              <a:t>juni</a:t>
            </a:r>
            <a:r>
              <a:rPr lang="en-GB" sz="1600" i="1" dirty="0">
                <a:solidFill>
                  <a:schemeClr val="accent6"/>
                </a:solidFill>
              </a:rPr>
              <a:t> </a:t>
            </a:r>
            <a:r>
              <a:rPr lang="en-GB" sz="1600" i="1" dirty="0" err="1">
                <a:solidFill>
                  <a:schemeClr val="accent6"/>
                </a:solidFill>
              </a:rPr>
              <a:t>og</a:t>
            </a:r>
            <a:r>
              <a:rPr lang="en-GB" sz="1600" i="1" dirty="0">
                <a:solidFill>
                  <a:schemeClr val="accent6"/>
                </a:solidFill>
              </a:rPr>
              <a:t> </a:t>
            </a:r>
            <a:r>
              <a:rPr lang="en-GB" sz="1600" i="1" dirty="0" err="1">
                <a:solidFill>
                  <a:schemeClr val="accent6"/>
                </a:solidFill>
              </a:rPr>
              <a:t>Tromsø</a:t>
            </a:r>
            <a:r>
              <a:rPr lang="en-GB" sz="1600" i="1" dirty="0">
                <a:solidFill>
                  <a:schemeClr val="accent6"/>
                </a:solidFill>
              </a:rPr>
              <a:t> 5-6 </a:t>
            </a:r>
            <a:r>
              <a:rPr lang="en-GB" sz="1600" i="1" dirty="0" err="1">
                <a:solidFill>
                  <a:schemeClr val="accent6"/>
                </a:solidFill>
              </a:rPr>
              <a:t>juni</a:t>
            </a:r>
            <a:r>
              <a:rPr lang="en-GB" sz="1600" i="1" dirty="0">
                <a:solidFill>
                  <a:schemeClr val="accent6"/>
                </a:solidFill>
              </a:rPr>
              <a:t> 2024</a:t>
            </a:r>
          </a:p>
          <a:p>
            <a:r>
              <a:rPr lang="en-GB" sz="1200" dirty="0">
                <a:solidFill>
                  <a:schemeClr val="accent4">
                    <a:lumMod val="50000"/>
                  </a:schemeClr>
                </a:solidFill>
              </a:rPr>
              <a:t>Karin Rendahl, </a:t>
            </a:r>
            <a:r>
              <a:rPr lang="en-GB" sz="1200" dirty="0" err="1">
                <a:solidFill>
                  <a:schemeClr val="accent4">
                    <a:lumMod val="50000"/>
                  </a:schemeClr>
                </a:solidFill>
              </a:rPr>
              <a:t>Tromsø</a:t>
            </a:r>
            <a:r>
              <a:rPr lang="en-GB" sz="1200" dirty="0">
                <a:solidFill>
                  <a:schemeClr val="accent4">
                    <a:lumMod val="50000"/>
                  </a:schemeClr>
                </a:solidFill>
              </a:rPr>
              <a:t> </a:t>
            </a:r>
            <a:r>
              <a:rPr lang="en-GB" sz="1200" dirty="0" err="1">
                <a:solidFill>
                  <a:schemeClr val="accent4">
                    <a:lumMod val="50000"/>
                  </a:schemeClr>
                </a:solidFill>
              </a:rPr>
              <a:t>kommune</a:t>
            </a:r>
            <a:r>
              <a:rPr lang="en-GB" sz="1200" dirty="0">
                <a:solidFill>
                  <a:schemeClr val="accent4">
                    <a:lumMod val="50000"/>
                  </a:schemeClr>
                </a:solidFill>
              </a:rPr>
              <a:t> </a:t>
            </a:r>
            <a:r>
              <a:rPr lang="en-GB" sz="1200" dirty="0" err="1">
                <a:solidFill>
                  <a:schemeClr val="accent4">
                    <a:lumMod val="50000"/>
                  </a:schemeClr>
                </a:solidFill>
              </a:rPr>
              <a:t>og</a:t>
            </a:r>
            <a:r>
              <a:rPr lang="en-GB" sz="1200" dirty="0">
                <a:solidFill>
                  <a:schemeClr val="accent4">
                    <a:lumMod val="50000"/>
                  </a:schemeClr>
                </a:solidFill>
              </a:rPr>
              <a:t> Solvår Wågø, SINTEF Community</a:t>
            </a:r>
          </a:p>
          <a:p>
            <a:endParaRPr lang="en-GB" sz="1600" dirty="0"/>
          </a:p>
        </p:txBody>
      </p:sp>
      <p:pic>
        <p:nvPicPr>
          <p:cNvPr id="12" name="Bilde 11" descr="Et bilde som inneholder Font, Grafikk, design&#10;&#10;Automatisk generert beskrivelse">
            <a:extLst>
              <a:ext uri="{FF2B5EF4-FFF2-40B4-BE49-F238E27FC236}">
                <a16:creationId xmlns:a16="http://schemas.microsoft.com/office/drawing/2014/main" id="{21E939CA-CC71-DABE-E816-27DD0CCDDE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12353" y="3833795"/>
            <a:ext cx="3828811" cy="2882980"/>
          </a:xfrm>
          <a:prstGeom prst="rect">
            <a:avLst/>
          </a:prstGeom>
        </p:spPr>
      </p:pic>
      <p:sp>
        <p:nvSpPr>
          <p:cNvPr id="2" name="TekstSylinder 1">
            <a:extLst>
              <a:ext uri="{FF2B5EF4-FFF2-40B4-BE49-F238E27FC236}">
                <a16:creationId xmlns:a16="http://schemas.microsoft.com/office/drawing/2014/main" id="{02347B76-05E7-7D06-2423-3F9F1A70EB42}"/>
              </a:ext>
            </a:extLst>
          </p:cNvPr>
          <p:cNvSpPr txBox="1"/>
          <p:nvPr/>
        </p:nvSpPr>
        <p:spPr>
          <a:xfrm>
            <a:off x="720088" y="6293005"/>
            <a:ext cx="1457247" cy="261610"/>
          </a:xfrm>
          <a:prstGeom prst="rect">
            <a:avLst/>
          </a:prstGeom>
          <a:noFill/>
        </p:spPr>
        <p:txBody>
          <a:bodyPr wrap="square" rtlCol="0">
            <a:spAutoFit/>
          </a:bodyPr>
          <a:lstStyle/>
          <a:p>
            <a:r>
              <a:rPr lang="nb-NO" sz="1100" dirty="0"/>
              <a:t>Foto: Unsplash.com</a:t>
            </a:r>
          </a:p>
        </p:txBody>
      </p:sp>
    </p:spTree>
    <p:custDataLst>
      <p:custData r:id="rId1"/>
      <p:custData r:id="rId2"/>
      <p:tags r:id="rId3"/>
    </p:custDataLst>
    <p:extLst>
      <p:ext uri="{BB962C8B-B14F-4D97-AF65-F5344CB8AC3E}">
        <p14:creationId xmlns:p14="http://schemas.microsoft.com/office/powerpoint/2010/main" val="3619548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9849-AEFC-407D-B23B-76B2A1E09F94}"/>
              </a:ext>
            </a:extLst>
          </p:cNvPr>
          <p:cNvSpPr>
            <a:spLocks noGrp="1"/>
          </p:cNvSpPr>
          <p:nvPr>
            <p:ph type="title"/>
          </p:nvPr>
        </p:nvSpPr>
        <p:spPr>
          <a:xfrm>
            <a:off x="4580388" y="253469"/>
            <a:ext cx="6477000" cy="1325563"/>
          </a:xfrm>
        </p:spPr>
        <p:txBody>
          <a:bodyPr/>
          <a:lstStyle/>
          <a:p>
            <a:r>
              <a:rPr lang="nb-NO" err="1"/>
              <a:t>Hebekk</a:t>
            </a:r>
            <a:r>
              <a:rPr lang="nb-NO"/>
              <a:t> skole - Nordre Follo</a:t>
            </a:r>
          </a:p>
        </p:txBody>
      </p:sp>
      <p:sp>
        <p:nvSpPr>
          <p:cNvPr id="3" name="Content Placeholder 2">
            <a:extLst>
              <a:ext uri="{FF2B5EF4-FFF2-40B4-BE49-F238E27FC236}">
                <a16:creationId xmlns:a16="http://schemas.microsoft.com/office/drawing/2014/main" id="{F62E39AF-1BA0-4611-9B7D-940B30076C94}"/>
              </a:ext>
            </a:extLst>
          </p:cNvPr>
          <p:cNvSpPr>
            <a:spLocks noGrp="1"/>
          </p:cNvSpPr>
          <p:nvPr>
            <p:ph idx="1"/>
          </p:nvPr>
        </p:nvSpPr>
        <p:spPr>
          <a:xfrm>
            <a:off x="4550229" y="1342136"/>
            <a:ext cx="7576457" cy="2086863"/>
          </a:xfrm>
        </p:spPr>
        <p:txBody>
          <a:bodyPr>
            <a:normAutofit fontScale="40000" lnSpcReduction="20000"/>
          </a:bodyPr>
          <a:lstStyle/>
          <a:p>
            <a:pPr marL="0" indent="0">
              <a:buNone/>
            </a:pPr>
            <a:r>
              <a:rPr lang="nb-NO" sz="2500" b="1" dirty="0" err="1">
                <a:latin typeface="Calibri" panose="020F0502020204030204" pitchFamily="34" charset="0"/>
              </a:rPr>
              <a:t>Hebekk</a:t>
            </a:r>
            <a:r>
              <a:rPr lang="nb-NO" sz="2500" b="1">
                <a:latin typeface="Calibri" panose="020F0502020204030204" pitchFamily="34" charset="0"/>
              </a:rPr>
              <a:t> </a:t>
            </a:r>
            <a:r>
              <a:rPr lang="nb-NO" sz="2500">
                <a:latin typeface="Calibri" panose="020F0502020204030204" pitchFamily="34" charset="0"/>
              </a:rPr>
              <a:t>(2018, tredelt barneskole, 800 elever – Planforum arkitekter) </a:t>
            </a:r>
          </a:p>
          <a:p>
            <a:pPr lvl="1">
              <a:lnSpc>
                <a:spcPct val="120000"/>
              </a:lnSpc>
            </a:pPr>
            <a:r>
              <a:rPr lang="nb-NO" sz="2800" dirty="0">
                <a:latin typeface="Calibri" panose="020F0502020204030204" pitchFamily="34" charset="0"/>
              </a:rPr>
              <a:t>Fargebruk, akustikk, inkluderende skolemiljø, sambruk</a:t>
            </a:r>
          </a:p>
          <a:p>
            <a:pPr lvl="1">
              <a:lnSpc>
                <a:spcPct val="120000"/>
              </a:lnSpc>
              <a:spcAft>
                <a:spcPts val="800"/>
              </a:spcAft>
            </a:pPr>
            <a:r>
              <a:rPr lang="nb-NO" sz="2800" dirty="0">
                <a:latin typeface="Calibri" panose="020F0502020204030204" pitchFamily="34" charset="0"/>
              </a:rPr>
              <a:t>Klasseromskole. Hvert trinn har egen inngang, felles garderobe og store klasserom med god utforming og med tilhørende grupperom som gir gode muligheter for sambruk på trinnet.</a:t>
            </a:r>
          </a:p>
          <a:p>
            <a:pPr lvl="1">
              <a:lnSpc>
                <a:spcPct val="120000"/>
              </a:lnSpc>
            </a:pPr>
            <a:r>
              <a:rPr lang="nb-NO" sz="2800" dirty="0">
                <a:latin typeface="Calibri" panose="020F0502020204030204" pitchFamily="34" charset="0"/>
              </a:rPr>
              <a:t>Store og fine fagrom i tilknytning til hjerteområdet/ aulaområdet på skolen. Her er det åpne fellesområder der elever på tvers av trinn kan sitte og jobbe og som gir god flyt mellom sonene.</a:t>
            </a:r>
            <a:endParaRPr lang="nb-NO" sz="2800" dirty="0">
              <a:effectLst/>
            </a:endParaRPr>
          </a:p>
          <a:p>
            <a:pPr marL="742950" lvl="1" indent="-285750">
              <a:lnSpc>
                <a:spcPct val="120000"/>
              </a:lnSpc>
              <a:buFont typeface="Arial" panose="020B0604020202020204" pitchFamily="34" charset="0"/>
              <a:buChar char="•"/>
              <a:tabLst>
                <a:tab pos="914400" algn="l"/>
              </a:tabLst>
            </a:pPr>
            <a:r>
              <a:rPr lang="nb-NO" sz="2800" dirty="0">
                <a:effectLst/>
                <a:latin typeface="Calibri" panose="020F0502020204030204" pitchFamily="34" charset="0"/>
                <a:ea typeface="Calibri" panose="020F0502020204030204" pitchFamily="34" charset="0"/>
                <a:cs typeface="Times New Roman" panose="02020603050405020304" pitchFamily="18" charset="0"/>
              </a:rPr>
              <a:t>Interessant å se samspill mellom fargebruk og dagslys/</a:t>
            </a:r>
            <a:r>
              <a:rPr lang="nb-NO" sz="2800" dirty="0" err="1">
                <a:effectLst/>
                <a:latin typeface="Calibri" panose="020F0502020204030204" pitchFamily="34" charset="0"/>
                <a:ea typeface="Calibri" panose="020F0502020204030204" pitchFamily="34" charset="0"/>
                <a:cs typeface="Times New Roman" panose="02020603050405020304" pitchFamily="18" charset="0"/>
              </a:rPr>
              <a:t>kunstlys</a:t>
            </a:r>
            <a:r>
              <a:rPr lang="nb-NO" sz="2800" dirty="0">
                <a:effectLst/>
                <a:latin typeface="Calibri" panose="020F0502020204030204" pitchFamily="34" charset="0"/>
                <a:ea typeface="Calibri" panose="020F0502020204030204" pitchFamily="34" charset="0"/>
                <a:cs typeface="Times New Roman" panose="02020603050405020304" pitchFamily="18" charset="0"/>
              </a:rPr>
              <a:t>. Hvordan påvirker bruk av farger trivsel og velvære? </a:t>
            </a:r>
          </a:p>
          <a:p>
            <a:pPr marL="742950" lvl="1" indent="-285750">
              <a:lnSpc>
                <a:spcPct val="120000"/>
              </a:lnSpc>
              <a:buFont typeface="Arial" panose="020B0604020202020204" pitchFamily="34" charset="0"/>
              <a:buChar char="•"/>
              <a:tabLst>
                <a:tab pos="914400" algn="l"/>
              </a:tabLst>
            </a:pPr>
            <a:r>
              <a:rPr lang="nb-NO" sz="2800" dirty="0">
                <a:effectLst/>
                <a:latin typeface="Calibri" panose="020F0502020204030204" pitchFamily="34" charset="0"/>
                <a:ea typeface="Calibri" panose="020F0502020204030204" pitchFamily="34" charset="0"/>
                <a:cs typeface="Times New Roman" panose="02020603050405020304" pitchFamily="18" charset="0"/>
              </a:rPr>
              <a:t>Hvordan påvirker lydanlegg i alle klasserom akustikken i rommene?</a:t>
            </a:r>
          </a:p>
          <a:p>
            <a:pPr marL="742950" lvl="1" indent="-285750">
              <a:lnSpc>
                <a:spcPct val="120000"/>
              </a:lnSpc>
              <a:buFont typeface="Arial" panose="020B0604020202020204" pitchFamily="34" charset="0"/>
              <a:buChar char="•"/>
              <a:tabLst>
                <a:tab pos="914400" algn="l"/>
              </a:tabLst>
            </a:pPr>
            <a:r>
              <a:rPr lang="nb-NO" sz="2800" dirty="0">
                <a:effectLst/>
                <a:latin typeface="Calibri" panose="020F0502020204030204" pitchFamily="34" charset="0"/>
                <a:ea typeface="Calibri" panose="020F0502020204030204" pitchFamily="34" charset="0"/>
                <a:cs typeface="Times New Roman" panose="02020603050405020304" pitchFamily="18" charset="0"/>
              </a:rPr>
              <a:t> Større klasserom enn normen. Har det vært riktig prioritering?</a:t>
            </a:r>
          </a:p>
        </p:txBody>
      </p:sp>
      <p:grpSp>
        <p:nvGrpSpPr>
          <p:cNvPr id="8" name="Group 7">
            <a:extLst>
              <a:ext uri="{FF2B5EF4-FFF2-40B4-BE49-F238E27FC236}">
                <a16:creationId xmlns:a16="http://schemas.microsoft.com/office/drawing/2014/main" id="{007719E9-A98B-4966-A748-0B3D18E60710}"/>
              </a:ext>
            </a:extLst>
          </p:cNvPr>
          <p:cNvGrpSpPr/>
          <p:nvPr/>
        </p:nvGrpSpPr>
        <p:grpSpPr>
          <a:xfrm>
            <a:off x="-1" y="0"/>
            <a:ext cx="12192001" cy="6858000"/>
            <a:chOff x="-1" y="0"/>
            <a:chExt cx="12192001" cy="6858000"/>
          </a:xfrm>
        </p:grpSpPr>
        <p:pic>
          <p:nvPicPr>
            <p:cNvPr id="4" name="Picture 2" descr="Hebekk skole — Planforum Arkitekter">
              <a:extLst>
                <a:ext uri="{FF2B5EF4-FFF2-40B4-BE49-F238E27FC236}">
                  <a16:creationId xmlns:a16="http://schemas.microsoft.com/office/drawing/2014/main" id="{687F4BC1-C4F3-4522-8ADE-580EDADC6B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231472" cy="15932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4C16B864-55E1-46FE-AAAC-AE580081E01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716990"/>
              <a:ext cx="4580390" cy="3270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753B84D4-1F76-4BEC-B9CF-24324C78F97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48918" y="0"/>
              <a:ext cx="2231472" cy="159338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ordre Follo kommune">
              <a:extLst>
                <a:ext uri="{FF2B5EF4-FFF2-40B4-BE49-F238E27FC236}">
                  <a16:creationId xmlns:a16="http://schemas.microsoft.com/office/drawing/2014/main" id="{24711081-A568-49F9-AF39-082D38FD8BF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 y="4901329"/>
              <a:ext cx="4580389" cy="19566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Map&#10;&#10;Description automatically generated">
              <a:extLst>
                <a:ext uri="{FF2B5EF4-FFF2-40B4-BE49-F238E27FC236}">
                  <a16:creationId xmlns:a16="http://schemas.microsoft.com/office/drawing/2014/main" id="{BD0FB45A-110C-47AD-BE7C-FE833F020E0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39991" y="3559192"/>
              <a:ext cx="3952009" cy="2898722"/>
            </a:xfrm>
            <a:prstGeom prst="rect">
              <a:avLst/>
            </a:prstGeom>
          </p:spPr>
        </p:pic>
      </p:grpSp>
      <p:sp>
        <p:nvSpPr>
          <p:cNvPr id="11" name="TextBox 10">
            <a:extLst>
              <a:ext uri="{FF2B5EF4-FFF2-40B4-BE49-F238E27FC236}">
                <a16:creationId xmlns:a16="http://schemas.microsoft.com/office/drawing/2014/main" id="{6C921E1D-E3D5-499F-9460-F83AB981B1DD}"/>
              </a:ext>
            </a:extLst>
          </p:cNvPr>
          <p:cNvSpPr txBox="1"/>
          <p:nvPr/>
        </p:nvSpPr>
        <p:spPr>
          <a:xfrm>
            <a:off x="4802239" y="3301449"/>
            <a:ext cx="9144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Plan 1</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029DEBD-F185-4A0C-9206-160CDD34E53D}"/>
              </a:ext>
            </a:extLst>
          </p:cNvPr>
          <p:cNvSpPr txBox="1"/>
          <p:nvPr/>
        </p:nvSpPr>
        <p:spPr>
          <a:xfrm>
            <a:off x="8216218" y="3301449"/>
            <a:ext cx="158339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Utomhusplan</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4D8F616D-7E52-46BF-BF84-ACC6B91F943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787376" y="3676962"/>
            <a:ext cx="3231209" cy="3181038"/>
          </a:xfrm>
          <a:prstGeom prst="rect">
            <a:avLst/>
          </a:prstGeom>
        </p:spPr>
      </p:pic>
    </p:spTree>
    <p:extLst>
      <p:ext uri="{BB962C8B-B14F-4D97-AF65-F5344CB8AC3E}">
        <p14:creationId xmlns:p14="http://schemas.microsoft.com/office/powerpoint/2010/main" val="43778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4FB71691-C64F-4DD1-8690-7CA372D9FE26}"/>
              </a:ext>
            </a:extLst>
          </p:cNvPr>
          <p:cNvGrpSpPr/>
          <p:nvPr/>
        </p:nvGrpSpPr>
        <p:grpSpPr>
          <a:xfrm>
            <a:off x="-926995" y="-1139055"/>
            <a:ext cx="13149840" cy="8112456"/>
            <a:chOff x="-926995" y="-1139055"/>
            <a:chExt cx="13149840" cy="8112456"/>
          </a:xfrm>
        </p:grpSpPr>
        <p:pic>
          <p:nvPicPr>
            <p:cNvPr id="14" name="Picture 13" descr="A picture containing floor, indoor, ceiling, building&#10;&#10;Description automatically generated">
              <a:extLst>
                <a:ext uri="{FF2B5EF4-FFF2-40B4-BE49-F238E27FC236}">
                  <a16:creationId xmlns:a16="http://schemas.microsoft.com/office/drawing/2014/main" id="{04E18E5C-97D5-4B91-8611-586CE5A097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9419" y="0"/>
              <a:ext cx="2222581" cy="1666936"/>
            </a:xfrm>
            <a:prstGeom prst="rect">
              <a:avLst/>
            </a:prstGeom>
          </p:spPr>
        </p:pic>
        <p:pic>
          <p:nvPicPr>
            <p:cNvPr id="16" name="Picture 15" descr="A picture containing indoor, ceiling&#10;&#10;Description automatically generated">
              <a:extLst>
                <a:ext uri="{FF2B5EF4-FFF2-40B4-BE49-F238E27FC236}">
                  <a16:creationId xmlns:a16="http://schemas.microsoft.com/office/drawing/2014/main" id="{3BCD5E96-E3AD-4D75-89A9-31507AF7AC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9598989" y="2151936"/>
              <a:ext cx="2963440" cy="2222580"/>
            </a:xfrm>
            <a:prstGeom prst="rect">
              <a:avLst/>
            </a:prstGeom>
          </p:spPr>
        </p:pic>
        <p:pic>
          <p:nvPicPr>
            <p:cNvPr id="10" name="Picture 9" descr="A picture containing floor, wall, indoor&#10;&#10;Description automatically generated">
              <a:extLst>
                <a:ext uri="{FF2B5EF4-FFF2-40B4-BE49-F238E27FC236}">
                  <a16:creationId xmlns:a16="http://schemas.microsoft.com/office/drawing/2014/main" id="{87ED7BB7-DFF4-40F8-BF2F-F3AB72A25A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89" b="-884"/>
            <a:stretch/>
          </p:blipFill>
          <p:spPr>
            <a:xfrm>
              <a:off x="5510985" y="4854903"/>
              <a:ext cx="2464608" cy="2020806"/>
            </a:xfrm>
            <a:prstGeom prst="rect">
              <a:avLst/>
            </a:prstGeom>
          </p:spPr>
        </p:pic>
        <p:sp>
          <p:nvSpPr>
            <p:cNvPr id="8" name="Title 1">
              <a:extLst>
                <a:ext uri="{FF2B5EF4-FFF2-40B4-BE49-F238E27FC236}">
                  <a16:creationId xmlns:a16="http://schemas.microsoft.com/office/drawing/2014/main" id="{49567ADD-3AF3-4914-8462-5C33B25F5D81}"/>
                </a:ext>
              </a:extLst>
            </p:cNvPr>
            <p:cNvSpPr txBox="1">
              <a:spLocks/>
            </p:cNvSpPr>
            <p:nvPr/>
          </p:nvSpPr>
          <p:spPr>
            <a:xfrm>
              <a:off x="5441339" y="160572"/>
              <a:ext cx="5339751" cy="11909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err="1">
                  <a:ln>
                    <a:noFill/>
                  </a:ln>
                  <a:solidFill>
                    <a:prstClr val="black"/>
                  </a:solidFill>
                  <a:effectLst/>
                  <a:uLnTx/>
                  <a:uFillTx/>
                  <a:latin typeface="Calibri Light" panose="020F0302020204030204"/>
                  <a:ea typeface="+mj-ea"/>
                  <a:cs typeface="+mj-cs"/>
                </a:rPr>
                <a:t>Holen</a:t>
              </a:r>
              <a:r>
                <a:rPr kumimoji="0" lang="en-US" sz="4000" b="0" i="0" u="none" strike="noStrike" kern="1200" cap="none" spc="0" normalizeH="0" baseline="0" noProof="0">
                  <a:ln>
                    <a:noFill/>
                  </a:ln>
                  <a:solidFill>
                    <a:prstClr val="black"/>
                  </a:solidFill>
                  <a:effectLst/>
                  <a:uLnTx/>
                  <a:uFillTx/>
                  <a:latin typeface="Calibri Light" panose="020F0302020204030204"/>
                  <a:ea typeface="+mj-ea"/>
                  <a:cs typeface="+mj-cs"/>
                </a:rPr>
                <a:t> </a:t>
              </a:r>
              <a:r>
                <a:rPr kumimoji="0" lang="en-US" sz="4000" b="0" i="0" u="none" strike="noStrike" kern="1200" cap="none" spc="0" normalizeH="0" baseline="0" noProof="0" err="1">
                  <a:ln>
                    <a:noFill/>
                  </a:ln>
                  <a:solidFill>
                    <a:prstClr val="black"/>
                  </a:solidFill>
                  <a:effectLst/>
                  <a:uLnTx/>
                  <a:uFillTx/>
                  <a:latin typeface="Calibri Light" panose="020F0302020204030204"/>
                  <a:ea typeface="+mj-ea"/>
                  <a:cs typeface="+mj-cs"/>
                </a:rPr>
                <a:t>skole</a:t>
              </a:r>
              <a:r>
                <a:rPr kumimoji="0" lang="en-US" sz="4000" b="0" i="0" u="none" strike="noStrike" kern="1200" cap="none" spc="0" normalizeH="0" baseline="0" noProof="0">
                  <a:ln>
                    <a:noFill/>
                  </a:ln>
                  <a:solidFill>
                    <a:prstClr val="black"/>
                  </a:solidFill>
                  <a:effectLst/>
                  <a:uLnTx/>
                  <a:uFillTx/>
                  <a:latin typeface="Calibri Light" panose="020F0302020204030204"/>
                  <a:ea typeface="+mj-ea"/>
                  <a:cs typeface="+mj-cs"/>
                </a:rPr>
                <a:t> - Bergen</a:t>
              </a:r>
            </a:p>
          </p:txBody>
        </p:sp>
        <p:sp>
          <p:nvSpPr>
            <p:cNvPr id="9" name="Subtitle 2">
              <a:extLst>
                <a:ext uri="{FF2B5EF4-FFF2-40B4-BE49-F238E27FC236}">
                  <a16:creationId xmlns:a16="http://schemas.microsoft.com/office/drawing/2014/main" id="{CB909667-D9DA-4DBE-8185-65B491D02D59}"/>
                </a:ext>
              </a:extLst>
            </p:cNvPr>
            <p:cNvSpPr txBox="1">
              <a:spLocks/>
            </p:cNvSpPr>
            <p:nvPr/>
          </p:nvSpPr>
          <p:spPr>
            <a:xfrm>
              <a:off x="5464477" y="1120677"/>
              <a:ext cx="6758368" cy="1038819"/>
            </a:xfrm>
            <a:prstGeom prst="rect">
              <a:avLst/>
            </a:prstGeom>
            <a:solidFill>
              <a:schemeClr val="bg1">
                <a:alpha val="64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1400" b="1" i="0" u="none" strike="noStrike" kern="1200" cap="none" spc="0" normalizeH="0" baseline="0" noProof="0">
                  <a:ln>
                    <a:noFill/>
                  </a:ln>
                  <a:solidFill>
                    <a:prstClr val="black"/>
                  </a:solidFill>
                  <a:effectLst/>
                  <a:uLnTx/>
                  <a:uFillTx/>
                  <a:latin typeface="Calibri" panose="020F0502020204030204"/>
                  <a:ea typeface="+mn-ea"/>
                  <a:cs typeface="+mn-cs"/>
                </a:rPr>
                <a:t>Holen </a:t>
              </a:r>
              <a:r>
                <a:rPr kumimoji="0" lang="nb-NO" sz="1400" b="0" i="0" u="none" strike="noStrike" kern="1200" cap="none" spc="0" normalizeH="0" baseline="0" noProof="0">
                  <a:ln>
                    <a:noFill/>
                  </a:ln>
                  <a:solidFill>
                    <a:prstClr val="black"/>
                  </a:solidFill>
                  <a:effectLst/>
                  <a:uLnTx/>
                  <a:uFillTx/>
                  <a:latin typeface="Calibri" panose="020F0502020204030204"/>
                  <a:ea typeface="+mn-ea"/>
                  <a:cs typeface="+mn-cs"/>
                </a:rPr>
                <a:t>(Kombinert, 650 elever, flytter inn 4. jan 2022. Arkitekt: Arkitektgruppen Cubus.)</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nb-NO" sz="1400" b="0" i="0" u="none" strike="noStrike" kern="1200" cap="none" spc="0" normalizeH="0" baseline="0" noProof="0">
                  <a:ln>
                    <a:noFill/>
                  </a:ln>
                  <a:solidFill>
                    <a:prstClr val="black"/>
                  </a:solidFill>
                  <a:effectLst/>
                  <a:uLnTx/>
                  <a:uFillTx/>
                  <a:latin typeface="Calibri" panose="020F0502020204030204"/>
                  <a:ea typeface="+mn-ea"/>
                  <a:cs typeface="+mn-cs"/>
                </a:rPr>
                <a:t>Skolen ligger på Laksevåg og er et nærmiljøanlegg. Den er bygget inn i terrenget og har åtte nivå bundet sammen med ganger som kan utnyttes i læringsarbeidet. Hvert trinn har hjemmeområder som er variert møblert for å ivareta ulike arbeidsmåter. </a:t>
              </a:r>
            </a:p>
          </p:txBody>
        </p:sp>
        <p:pic>
          <p:nvPicPr>
            <p:cNvPr id="7" name="Picture 6">
              <a:extLst>
                <a:ext uri="{FF2B5EF4-FFF2-40B4-BE49-F238E27FC236}">
                  <a16:creationId xmlns:a16="http://schemas.microsoft.com/office/drawing/2014/main" id="{D2FB9E37-789B-4443-B156-74378AB020DA}"/>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926995" y="-1139055"/>
              <a:ext cx="6391472" cy="5848300"/>
            </a:xfrm>
            <a:prstGeom prst="rect">
              <a:avLst/>
            </a:prstGeom>
          </p:spPr>
        </p:pic>
        <p:pic>
          <p:nvPicPr>
            <p:cNvPr id="12" name="Picture 11" descr="A picture containing floor, indoor, wall, building&#10;&#10;Description automatically generated">
              <a:extLst>
                <a:ext uri="{FF2B5EF4-FFF2-40B4-BE49-F238E27FC236}">
                  <a16:creationId xmlns:a16="http://schemas.microsoft.com/office/drawing/2014/main" id="{BAF9D5F6-F1A5-4500-9B69-62DC208CB49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83557" y="4854903"/>
              <a:ext cx="2385862" cy="2020806"/>
            </a:xfrm>
            <a:prstGeom prst="rect">
              <a:avLst/>
            </a:prstGeom>
          </p:spPr>
        </p:pic>
        <p:pic>
          <p:nvPicPr>
            <p:cNvPr id="22" name="Picture 21" descr="A room with white couches&#10;&#10;Description automatically generated with medium confidence">
              <a:extLst>
                <a:ext uri="{FF2B5EF4-FFF2-40B4-BE49-F238E27FC236}">
                  <a16:creationId xmlns:a16="http://schemas.microsoft.com/office/drawing/2014/main" id="{992F3381-CEE6-4227-A67C-2E5A6D6F72B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22285" y="4854903"/>
              <a:ext cx="2700560" cy="2025420"/>
            </a:xfrm>
            <a:prstGeom prst="rect">
              <a:avLst/>
            </a:prstGeom>
          </p:spPr>
        </p:pic>
        <p:grpSp>
          <p:nvGrpSpPr>
            <p:cNvPr id="32" name="Group 31">
              <a:extLst>
                <a:ext uri="{FF2B5EF4-FFF2-40B4-BE49-F238E27FC236}">
                  <a16:creationId xmlns:a16="http://schemas.microsoft.com/office/drawing/2014/main" id="{3ACD3D83-85A9-4040-BD3C-1DED64CE8234}"/>
                </a:ext>
              </a:extLst>
            </p:cNvPr>
            <p:cNvGrpSpPr/>
            <p:nvPr/>
          </p:nvGrpSpPr>
          <p:grpSpPr>
            <a:xfrm>
              <a:off x="1320262" y="3636667"/>
              <a:ext cx="4144215" cy="2659449"/>
              <a:chOff x="13789" y="3323062"/>
              <a:chExt cx="5508488" cy="3534938"/>
            </a:xfrm>
          </p:grpSpPr>
          <p:pic>
            <p:nvPicPr>
              <p:cNvPr id="24" name="Picture 23">
                <a:extLst>
                  <a:ext uri="{FF2B5EF4-FFF2-40B4-BE49-F238E27FC236}">
                    <a16:creationId xmlns:a16="http://schemas.microsoft.com/office/drawing/2014/main" id="{058D371C-6FDD-4E56-8597-9B07F6B18B7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400000">
                <a:off x="-628789" y="3972331"/>
                <a:ext cx="3528247" cy="2243091"/>
              </a:xfrm>
              <a:prstGeom prst="rect">
                <a:avLst/>
              </a:prstGeom>
            </p:spPr>
          </p:pic>
          <p:pic>
            <p:nvPicPr>
              <p:cNvPr id="26" name="Picture 25">
                <a:extLst>
                  <a:ext uri="{FF2B5EF4-FFF2-40B4-BE49-F238E27FC236}">
                    <a16:creationId xmlns:a16="http://schemas.microsoft.com/office/drawing/2014/main" id="{C820663D-886C-491B-B2A9-B3944144E75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a:off x="1771657" y="3896096"/>
                <a:ext cx="2819617" cy="1673549"/>
              </a:xfrm>
              <a:prstGeom prst="rect">
                <a:avLst/>
              </a:prstGeom>
            </p:spPr>
          </p:pic>
          <p:pic>
            <p:nvPicPr>
              <p:cNvPr id="28" name="Picture 27">
                <a:extLst>
                  <a:ext uri="{FF2B5EF4-FFF2-40B4-BE49-F238E27FC236}">
                    <a16:creationId xmlns:a16="http://schemas.microsoft.com/office/drawing/2014/main" id="{538C2716-1F5F-4A65-9037-1C754C9C7B5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400000">
                <a:off x="3668877" y="3750412"/>
                <a:ext cx="2274059" cy="1432741"/>
              </a:xfrm>
              <a:prstGeom prst="rect">
                <a:avLst/>
              </a:prstGeom>
            </p:spPr>
          </p:pic>
          <p:sp>
            <p:nvSpPr>
              <p:cNvPr id="29" name="TextBox 28">
                <a:extLst>
                  <a:ext uri="{FF2B5EF4-FFF2-40B4-BE49-F238E27FC236}">
                    <a16:creationId xmlns:a16="http://schemas.microsoft.com/office/drawing/2014/main" id="{3B487FC0-9C70-4DA4-92AA-A58ADE75CB4D}"/>
                  </a:ext>
                </a:extLst>
              </p:cNvPr>
              <p:cNvSpPr txBox="1"/>
              <p:nvPr/>
            </p:nvSpPr>
            <p:spPr>
              <a:xfrm>
                <a:off x="1330277" y="5672666"/>
                <a:ext cx="9144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Plan 4</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1CDAED4-846D-4CA1-9BC6-B07C6A6D8D10}"/>
                  </a:ext>
                </a:extLst>
              </p:cNvPr>
              <p:cNvSpPr txBox="1"/>
              <p:nvPr/>
            </p:nvSpPr>
            <p:spPr>
              <a:xfrm>
                <a:off x="3016492" y="5672666"/>
                <a:ext cx="9144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Plan 5</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A680F826-6E20-4CA7-B72A-F2D4AB1545EF}"/>
                  </a:ext>
                </a:extLst>
              </p:cNvPr>
              <p:cNvSpPr txBox="1"/>
              <p:nvPr/>
            </p:nvSpPr>
            <p:spPr>
              <a:xfrm>
                <a:off x="4577121" y="5672666"/>
                <a:ext cx="9144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Plan 6</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5" name="Picture 34">
              <a:extLst>
                <a:ext uri="{FF2B5EF4-FFF2-40B4-BE49-F238E27FC236}">
                  <a16:creationId xmlns:a16="http://schemas.microsoft.com/office/drawing/2014/main" id="{4EA8CC53-E7F9-44A3-81AC-9CCA0AE1F0C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b="-80"/>
            <a:stretch/>
          </p:blipFill>
          <p:spPr>
            <a:xfrm rot="170373">
              <a:off x="-160283" y="2785583"/>
              <a:ext cx="1856379" cy="4187818"/>
            </a:xfrm>
            <a:prstGeom prst="rect">
              <a:avLst/>
            </a:prstGeom>
          </p:spPr>
        </p:pic>
        <p:sp>
          <p:nvSpPr>
            <p:cNvPr id="36" name="Subtitle 2">
              <a:extLst>
                <a:ext uri="{FF2B5EF4-FFF2-40B4-BE49-F238E27FC236}">
                  <a16:creationId xmlns:a16="http://schemas.microsoft.com/office/drawing/2014/main" id="{2BF6F191-4739-4B4E-99CB-CBCB41289A61}"/>
                </a:ext>
              </a:extLst>
            </p:cNvPr>
            <p:cNvSpPr txBox="1">
              <a:spLocks/>
            </p:cNvSpPr>
            <p:nvPr/>
          </p:nvSpPr>
          <p:spPr>
            <a:xfrm>
              <a:off x="5530539" y="2250175"/>
              <a:ext cx="4040591" cy="2549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prstClr val="black"/>
                  </a:solidFill>
                  <a:effectLst/>
                  <a:uLnTx/>
                  <a:uFillTx/>
                  <a:latin typeface="Calibri" panose="020F0502020204030204"/>
                  <a:ea typeface="+mn-ea"/>
                  <a:cs typeface="+mn-cs"/>
                </a:rPr>
                <a:t>Det er her aktuelt å se på samspillet mellom planløsning, møblering, organisering og læringsarbeid. Legger planløsning og møblering til rette for et læringsarbeid og profesjonsfellesskap i tråd med LK20?  Hvordan utnyttes de fleksible arealene og ressursene på trinnet og hvordan samarbeider lærerne?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prstClr val="black"/>
                  </a:solidFill>
                  <a:effectLst/>
                  <a:uLnTx/>
                  <a:uFillTx/>
                  <a:latin typeface="Calibri" panose="020F0502020204030204"/>
                  <a:ea typeface="+mn-ea"/>
                  <a:cs typeface="+mn-cs"/>
                </a:rPr>
                <a:t>Hvordan spiller tilgang på dagslys, lyd og akustiske forhold i hjemmeområdene inn på elevenes læring og hvordan ivaretas muligheter til konsentrasjon i hjemmeområder med høy grad av transparens?  </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66580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a:extLst>
              <a:ext uri="{FF2B5EF4-FFF2-40B4-BE49-F238E27FC236}">
                <a16:creationId xmlns:a16="http://schemas.microsoft.com/office/drawing/2014/main" id="{F1B65817-19D7-4C60-A1DC-55CC8032A02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21053" y="-242125"/>
            <a:ext cx="3063255" cy="20421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A592486-0DBD-487C-A522-7154D3811D3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11251" y="2099969"/>
            <a:ext cx="2607026" cy="20421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ED86F6A-C2A1-4B8D-9BB9-B17945E81F8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76242" y="3674014"/>
            <a:ext cx="5001491" cy="32876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D39849-AEFC-407D-B23B-76B2A1E09F94}"/>
              </a:ext>
            </a:extLst>
          </p:cNvPr>
          <p:cNvSpPr>
            <a:spLocks noGrp="1"/>
          </p:cNvSpPr>
          <p:nvPr>
            <p:ph type="title"/>
          </p:nvPr>
        </p:nvSpPr>
        <p:spPr>
          <a:xfrm>
            <a:off x="6096000" y="111176"/>
            <a:ext cx="5257800" cy="1325563"/>
          </a:xfrm>
        </p:spPr>
        <p:txBody>
          <a:bodyPr/>
          <a:lstStyle/>
          <a:p>
            <a:r>
              <a:rPr lang="nb-NO" err="1"/>
              <a:t>Ulsmåg</a:t>
            </a:r>
            <a:r>
              <a:rPr lang="nb-NO"/>
              <a:t> skole - Bergen</a:t>
            </a:r>
          </a:p>
        </p:txBody>
      </p:sp>
      <p:sp>
        <p:nvSpPr>
          <p:cNvPr id="3" name="Content Placeholder 2">
            <a:extLst>
              <a:ext uri="{FF2B5EF4-FFF2-40B4-BE49-F238E27FC236}">
                <a16:creationId xmlns:a16="http://schemas.microsoft.com/office/drawing/2014/main" id="{F62E39AF-1BA0-4611-9B7D-940B30076C94}"/>
              </a:ext>
            </a:extLst>
          </p:cNvPr>
          <p:cNvSpPr>
            <a:spLocks noGrp="1"/>
          </p:cNvSpPr>
          <p:nvPr>
            <p:ph idx="1"/>
          </p:nvPr>
        </p:nvSpPr>
        <p:spPr>
          <a:xfrm>
            <a:off x="6171639" y="1164216"/>
            <a:ext cx="5874012" cy="5310170"/>
          </a:xfrm>
        </p:spPr>
        <p:txBody>
          <a:bodyPr>
            <a:normAutofit/>
          </a:bodyPr>
          <a:lstStyle/>
          <a:p>
            <a:pPr marL="0" indent="0">
              <a:buNone/>
            </a:pPr>
            <a:r>
              <a:rPr lang="nb-NO" sz="2200" b="1" err="1">
                <a:latin typeface="Calibri" panose="020F0502020204030204" pitchFamily="34" charset="0"/>
              </a:rPr>
              <a:t>Ulsmåg</a:t>
            </a:r>
            <a:r>
              <a:rPr lang="nb-NO" sz="2200" b="1">
                <a:latin typeface="Calibri" panose="020F0502020204030204" pitchFamily="34" charset="0"/>
              </a:rPr>
              <a:t> </a:t>
            </a:r>
            <a:r>
              <a:rPr lang="nb-NO" sz="1200">
                <a:latin typeface="Calibri" panose="020F0502020204030204" pitchFamily="34" charset="0"/>
              </a:rPr>
              <a:t>(Barneskole 1-7, 600 elever, ferdigstilt 2015, byggeskikkpris, </a:t>
            </a:r>
            <a:r>
              <a:rPr lang="nb-NO" sz="1200" err="1">
                <a:latin typeface="Calibri" panose="020F0502020204030204" pitchFamily="34" charset="0"/>
              </a:rPr>
              <a:t>massivtre</a:t>
            </a:r>
            <a:r>
              <a:rPr lang="nb-NO" sz="1200">
                <a:latin typeface="Calibri" panose="020F0502020204030204" pitchFamily="34" charset="0"/>
              </a:rPr>
              <a:t> – arkitekt Ola Roald)</a:t>
            </a:r>
          </a:p>
          <a:p>
            <a:pPr marL="0" indent="0">
              <a:buNone/>
            </a:pPr>
            <a:r>
              <a:rPr lang="nb-NO" sz="1200">
                <a:latin typeface="Calibri" panose="020F0502020204030204" pitchFamily="34" charset="0"/>
              </a:rPr>
              <a:t>Skolen ligger i Fana. Den er bygget i tre og er et lavenergibygg med </a:t>
            </a:r>
            <a:r>
              <a:rPr lang="nb-NO" sz="1200" err="1">
                <a:latin typeface="Calibri" panose="020F0502020204030204" pitchFamily="34" charset="0"/>
              </a:rPr>
              <a:t>sedumtak</a:t>
            </a:r>
            <a:r>
              <a:rPr lang="nb-NO" sz="1200">
                <a:latin typeface="Calibri" panose="020F0502020204030204" pitchFamily="34" charset="0"/>
              </a:rPr>
              <a:t>, solceller og vannbåren varme. Alle trinn har desentraliserte innganger til hjemmeområdet som består av to større rom og et formidlingsrom med tilhørende grupperom i tillegg til lærernes desentraliserte arbeidsrom. </a:t>
            </a:r>
          </a:p>
          <a:p>
            <a:pPr lvl="1"/>
            <a:r>
              <a:rPr lang="nb-NO" sz="1300">
                <a:latin typeface="Calibri" panose="020F0502020204030204" pitchFamily="34" charset="0"/>
              </a:rPr>
              <a:t>Det er her aktuelt å se på samspillet mellom planløsning og læringsarbeid. Hvordan utnyttes de fleksible arealene?</a:t>
            </a:r>
          </a:p>
          <a:p>
            <a:pPr lvl="1"/>
            <a:r>
              <a:rPr lang="nb-NO" sz="1300">
                <a:latin typeface="Calibri" panose="020F0502020204030204" pitchFamily="34" charset="0"/>
              </a:rPr>
              <a:t>Hjemmeområdene med tilhørende rom er svært relevant for akustisk vurdering.</a:t>
            </a:r>
          </a:p>
          <a:p>
            <a:pPr lvl="1"/>
            <a:r>
              <a:rPr lang="nb-NO" sz="1300">
                <a:latin typeface="Calibri" panose="020F0502020204030204" pitchFamily="34" charset="0"/>
              </a:rPr>
              <a:t>Skolen har en kompakt utforming, men likevel dagslys fra alle himmelretninger. Hvordan dagslys påvirker trivsel og læring er relevant. </a:t>
            </a:r>
          </a:p>
          <a:p>
            <a:pPr lvl="1"/>
            <a:r>
              <a:rPr lang="nb-NO" sz="1300">
                <a:latin typeface="Calibri" panose="020F0502020204030204" pitchFamily="34" charset="0"/>
              </a:rPr>
              <a:t>Sammenhengen mellom sensoriske kvaliteter i et </a:t>
            </a:r>
            <a:r>
              <a:rPr lang="nb-NO" sz="1300" err="1">
                <a:latin typeface="Calibri" panose="020F0502020204030204" pitchFamily="34" charset="0"/>
              </a:rPr>
              <a:t>massivtrebygg</a:t>
            </a:r>
            <a:r>
              <a:rPr lang="nb-NO" sz="1300">
                <a:latin typeface="Calibri" panose="020F0502020204030204" pitchFamily="34" charset="0"/>
              </a:rPr>
              <a:t> og akustikk er også interessant å undersøke.</a:t>
            </a:r>
          </a:p>
        </p:txBody>
      </p:sp>
      <p:pic>
        <p:nvPicPr>
          <p:cNvPr id="1026" name="Picture 2">
            <a:extLst>
              <a:ext uri="{FF2B5EF4-FFF2-40B4-BE49-F238E27FC236}">
                <a16:creationId xmlns:a16="http://schemas.microsoft.com/office/drawing/2014/main" id="{3D957471-98E1-4F62-8346-52409D3D344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1903764"/>
            <a:ext cx="3980375" cy="2238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DA110597-F907-4748-A541-C8F1A583CC8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 y="0"/>
            <a:ext cx="2700068" cy="18000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C29F8BDF-CC41-4A9F-ADF4-CCF2E4E3FB56}"/>
              </a:ext>
            </a:extLst>
          </p:cNvPr>
          <p:cNvPicPr>
            <a:picLocks noChangeAspect="1" noChangeArrowheads="1"/>
          </p:cNvPicPr>
          <p:nvPr/>
        </p:nvPicPr>
        <p:blipFill rotWithShape="1">
          <a:blip r:embed="rId8">
            <a:extLst>
              <a:ext uri="{28A0092B-C50C-407E-A947-70E740481C1C}">
                <a14:useLocalDpi xmlns:a14="http://schemas.microsoft.com/office/drawing/2010/main"/>
              </a:ext>
            </a:extLst>
          </a:blip>
          <a:srcRect/>
          <a:stretch/>
        </p:blipFill>
        <p:spPr bwMode="auto">
          <a:xfrm>
            <a:off x="4096425" y="4404288"/>
            <a:ext cx="2966836" cy="11435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A83C1C90-C064-414D-B18A-49E78AD607D6}"/>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066239" y="5642211"/>
            <a:ext cx="2979127" cy="11046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616255FF-4D76-4A18-BF2F-9259230C9FA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4267" y="4245858"/>
            <a:ext cx="3830318" cy="263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86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9EB49E6-F218-B959-CE40-297A4FAE8456}"/>
              </a:ext>
            </a:extLst>
          </p:cNvPr>
          <p:cNvSpPr>
            <a:spLocks noGrp="1"/>
          </p:cNvSpPr>
          <p:nvPr>
            <p:ph idx="1"/>
          </p:nvPr>
        </p:nvSpPr>
        <p:spPr>
          <a:xfrm>
            <a:off x="758189" y="2259018"/>
            <a:ext cx="4101488" cy="3910012"/>
          </a:xfrm>
        </p:spPr>
        <p:txBody>
          <a:bodyPr>
            <a:noAutofit/>
          </a:bodyPr>
          <a:lstStyle/>
          <a:p>
            <a:pPr marL="0" indent="0">
              <a:buNone/>
            </a:pPr>
            <a:r>
              <a:rPr lang="nb-NO" sz="2200" b="1" dirty="0"/>
              <a:t>Å etablere et kunnskapsbasert fundament for samspillet mellom pedagogikk i undervisningen og de fysiske læringsarealene. </a:t>
            </a:r>
          </a:p>
          <a:p>
            <a:pPr marL="0" indent="0">
              <a:buNone/>
            </a:pPr>
            <a:r>
              <a:rPr lang="nb-NO" sz="1800" dirty="0"/>
              <a:t>Pedagogikk og lærersamarbeid er i endring og man ønsker i større grad mer variasjon i undervisningsformene. Skolebyggenes fysiske omgivelser består av en rekke faktorer. Areal- og planløsning er selvsagt en svært viktig faktor, men det handler også om samspill mellom akustikk, lys, materialer og andre tekniske elementer som gjensidig påvirker hverandre til et hele som utgjør de fysiske omgivelsene og selve læringsmiljøet</a:t>
            </a:r>
            <a:endParaRPr lang="en-GB" sz="1800" dirty="0"/>
          </a:p>
        </p:txBody>
      </p:sp>
      <p:sp>
        <p:nvSpPr>
          <p:cNvPr id="4" name="Footer Placeholder 3">
            <a:extLst>
              <a:ext uri="{FF2B5EF4-FFF2-40B4-BE49-F238E27FC236}">
                <a16:creationId xmlns:a16="http://schemas.microsoft.com/office/drawing/2014/main" id="{B7092375-0F9E-0E64-79FD-C38EC60D45F5}"/>
              </a:ext>
            </a:extLst>
          </p:cNvPr>
          <p:cNvSpPr>
            <a:spLocks noGrp="1"/>
          </p:cNvSpPr>
          <p:nvPr>
            <p:ph type="ftr" sz="quarter" idx="15"/>
          </p:nvPr>
        </p:nvSpPr>
        <p:spPr>
          <a:xfrm>
            <a:off x="8022498" y="6354538"/>
            <a:ext cx="3488120" cy="193899"/>
          </a:xfrm>
        </p:spPr>
        <p:txBody>
          <a:bodyPr anchor="ctr">
            <a:normAutofit/>
          </a:bodyPr>
          <a:lstStyle/>
          <a:p>
            <a:pPr>
              <a:lnSpc>
                <a:spcPct val="90000"/>
              </a:lnSpc>
              <a:spcAft>
                <a:spcPts val="600"/>
              </a:spcAft>
            </a:pPr>
            <a:r>
              <a:rPr lang="nb-NO"/>
              <a:t>Teknologi for et bedre samfunn</a:t>
            </a:r>
          </a:p>
        </p:txBody>
      </p:sp>
      <p:sp>
        <p:nvSpPr>
          <p:cNvPr id="3" name="Text Placeholder 6">
            <a:extLst>
              <a:ext uri="{FF2B5EF4-FFF2-40B4-BE49-F238E27FC236}">
                <a16:creationId xmlns:a16="http://schemas.microsoft.com/office/drawing/2014/main" id="{11301A2B-2436-8976-D4A9-46D97AC511B6}"/>
              </a:ext>
            </a:extLst>
          </p:cNvPr>
          <p:cNvSpPr txBox="1">
            <a:spLocks/>
          </p:cNvSpPr>
          <p:nvPr/>
        </p:nvSpPr>
        <p:spPr>
          <a:xfrm>
            <a:off x="7162800" y="762000"/>
            <a:ext cx="4610100" cy="5407030"/>
          </a:xfrm>
          <a:prstGeom prst="rect">
            <a:avLst/>
          </a:prstGeom>
        </p:spPr>
        <p:txBody>
          <a:bodyPr vert="horz" lIns="0" tIns="0" rIns="0" bIns="0" rtlCol="0">
            <a:normAutofit/>
          </a:bodyPr>
          <a:lst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2"/>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2"/>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dirty="0"/>
          </a:p>
        </p:txBody>
      </p:sp>
      <p:pic>
        <p:nvPicPr>
          <p:cNvPr id="2" name="Bilde 1" descr="Et bilde som inneholder Font, Grafikk, design&#10;&#10;Automatisk generert beskrivelse">
            <a:extLst>
              <a:ext uri="{FF2B5EF4-FFF2-40B4-BE49-F238E27FC236}">
                <a16:creationId xmlns:a16="http://schemas.microsoft.com/office/drawing/2014/main" id="{4B352958-5DB9-F628-B263-E03FB2412D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12353" y="3833795"/>
            <a:ext cx="3828811" cy="2882980"/>
          </a:xfrm>
          <a:prstGeom prst="rect">
            <a:avLst/>
          </a:prstGeom>
        </p:spPr>
      </p:pic>
      <p:pic>
        <p:nvPicPr>
          <p:cNvPr id="10" name="Bilde 9" descr="Et bilde som inneholder utendørs, himmel, konstruksjon, sko&#10;&#10;Automatisk generert beskrivelse">
            <a:extLst>
              <a:ext uri="{FF2B5EF4-FFF2-40B4-BE49-F238E27FC236}">
                <a16:creationId xmlns:a16="http://schemas.microsoft.com/office/drawing/2014/main" id="{E579473D-2FDC-5EDF-1F69-8A822129760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59677" y="11808"/>
            <a:ext cx="7332324" cy="6858000"/>
          </a:xfrm>
          <a:prstGeom prst="rect">
            <a:avLst/>
          </a:prstGeom>
        </p:spPr>
      </p:pic>
      <p:sp>
        <p:nvSpPr>
          <p:cNvPr id="6" name="Title 5">
            <a:extLst>
              <a:ext uri="{FF2B5EF4-FFF2-40B4-BE49-F238E27FC236}">
                <a16:creationId xmlns:a16="http://schemas.microsoft.com/office/drawing/2014/main" id="{12ED8E11-A6EF-C213-FC8F-1630F784C230}"/>
              </a:ext>
            </a:extLst>
          </p:cNvPr>
          <p:cNvSpPr>
            <a:spLocks noGrp="1"/>
          </p:cNvSpPr>
          <p:nvPr>
            <p:ph type="title"/>
          </p:nvPr>
        </p:nvSpPr>
        <p:spPr>
          <a:xfrm>
            <a:off x="2102644" y="379964"/>
            <a:ext cx="5226844" cy="1051168"/>
          </a:xfrm>
        </p:spPr>
        <p:txBody>
          <a:bodyPr anchor="b">
            <a:normAutofit/>
          </a:bodyPr>
          <a:lstStyle/>
          <a:p>
            <a:r>
              <a:rPr lang="en-GB" sz="3600" dirty="0" err="1"/>
              <a:t>Prosjektets</a:t>
            </a:r>
            <a:r>
              <a:rPr lang="en-GB" sz="3600" dirty="0"/>
              <a:t> </a:t>
            </a:r>
            <a:r>
              <a:rPr lang="en-GB" sz="3600" dirty="0" err="1"/>
              <a:t>hovedide</a:t>
            </a:r>
            <a:endParaRPr lang="en-GB" sz="3600" dirty="0"/>
          </a:p>
        </p:txBody>
      </p:sp>
      <p:sp>
        <p:nvSpPr>
          <p:cNvPr id="11" name="TekstSylinder 10">
            <a:extLst>
              <a:ext uri="{FF2B5EF4-FFF2-40B4-BE49-F238E27FC236}">
                <a16:creationId xmlns:a16="http://schemas.microsoft.com/office/drawing/2014/main" id="{B3B9A885-FC58-8B3C-A167-AE4D668033EA}"/>
              </a:ext>
            </a:extLst>
          </p:cNvPr>
          <p:cNvSpPr txBox="1"/>
          <p:nvPr/>
        </p:nvSpPr>
        <p:spPr>
          <a:xfrm>
            <a:off x="5024438" y="6447512"/>
            <a:ext cx="4610100" cy="261610"/>
          </a:xfrm>
          <a:prstGeom prst="rect">
            <a:avLst/>
          </a:prstGeom>
          <a:noFill/>
        </p:spPr>
        <p:txBody>
          <a:bodyPr wrap="square" rtlCol="0">
            <a:spAutoFit/>
          </a:bodyPr>
          <a:lstStyle/>
          <a:p>
            <a:r>
              <a:rPr lang="nb-NO" sz="1100" dirty="0"/>
              <a:t>Uteområde ved </a:t>
            </a:r>
            <a:r>
              <a:rPr lang="nb-NO" sz="1100" dirty="0" err="1"/>
              <a:t>Ulsmåg</a:t>
            </a:r>
            <a:r>
              <a:rPr lang="nb-NO" sz="1100" dirty="0"/>
              <a:t> skole, Bergen. Foto: Ola Roald Arkitektur</a:t>
            </a:r>
          </a:p>
        </p:txBody>
      </p:sp>
    </p:spTree>
    <p:custDataLst>
      <p:custData r:id="rId1"/>
      <p:custData r:id="rId2"/>
      <p:tags r:id="rId3"/>
    </p:custDataLst>
    <p:extLst>
      <p:ext uri="{BB962C8B-B14F-4D97-AF65-F5344CB8AC3E}">
        <p14:creationId xmlns:p14="http://schemas.microsoft.com/office/powerpoint/2010/main" val="2289906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inneholder innendørs, vegg, konstruksjon, interiørdesign&#10;&#10;Automatisk generert beskrivelse">
            <a:extLst>
              <a:ext uri="{FF2B5EF4-FFF2-40B4-BE49-F238E27FC236}">
                <a16:creationId xmlns:a16="http://schemas.microsoft.com/office/drawing/2014/main" id="{37FBEFAF-7E2B-D612-6DF9-7CC90AABC0A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29488" y="0"/>
            <a:ext cx="6395197" cy="6858000"/>
          </a:xfrm>
          <a:prstGeom prst="rect">
            <a:avLst/>
          </a:prstGeom>
        </p:spPr>
      </p:pic>
      <p:sp>
        <p:nvSpPr>
          <p:cNvPr id="6" name="Title 5">
            <a:extLst>
              <a:ext uri="{FF2B5EF4-FFF2-40B4-BE49-F238E27FC236}">
                <a16:creationId xmlns:a16="http://schemas.microsoft.com/office/drawing/2014/main" id="{12ED8E11-A6EF-C213-FC8F-1630F784C230}"/>
              </a:ext>
            </a:extLst>
          </p:cNvPr>
          <p:cNvSpPr>
            <a:spLocks noGrp="1"/>
          </p:cNvSpPr>
          <p:nvPr>
            <p:ph type="title"/>
          </p:nvPr>
        </p:nvSpPr>
        <p:spPr>
          <a:xfrm>
            <a:off x="2102644" y="379964"/>
            <a:ext cx="5226844" cy="1051168"/>
          </a:xfrm>
        </p:spPr>
        <p:txBody>
          <a:bodyPr anchor="b">
            <a:normAutofit fontScale="90000"/>
          </a:bodyPr>
          <a:lstStyle/>
          <a:p>
            <a:r>
              <a:rPr lang="en-GB" sz="3600" dirty="0" err="1"/>
              <a:t>Forholdet</a:t>
            </a:r>
            <a:r>
              <a:rPr lang="en-GB" sz="3600" dirty="0"/>
              <a:t> </a:t>
            </a:r>
            <a:r>
              <a:rPr lang="en-GB" sz="3600" dirty="0" err="1"/>
              <a:t>mellom</a:t>
            </a:r>
            <a:r>
              <a:rPr lang="en-GB" sz="3600" dirty="0"/>
              <a:t> planer, </a:t>
            </a:r>
            <a:r>
              <a:rPr lang="en-GB" sz="3600" dirty="0" err="1"/>
              <a:t>visjoner</a:t>
            </a:r>
            <a:r>
              <a:rPr lang="en-GB" sz="3600" dirty="0"/>
              <a:t> </a:t>
            </a:r>
            <a:r>
              <a:rPr lang="en-GB" sz="3600" dirty="0" err="1"/>
              <a:t>og</a:t>
            </a:r>
            <a:r>
              <a:rPr lang="en-GB" sz="3600" dirty="0"/>
              <a:t> </a:t>
            </a:r>
            <a:r>
              <a:rPr lang="en-GB" sz="3600" dirty="0" err="1"/>
              <a:t>pedagogisk</a:t>
            </a:r>
            <a:r>
              <a:rPr lang="en-GB" sz="3600" dirty="0"/>
              <a:t> </a:t>
            </a:r>
            <a:r>
              <a:rPr lang="en-GB" sz="3600" dirty="0" err="1"/>
              <a:t>praksis</a:t>
            </a:r>
            <a:endParaRPr lang="en-GB" sz="3600" dirty="0"/>
          </a:p>
        </p:txBody>
      </p:sp>
      <p:sp>
        <p:nvSpPr>
          <p:cNvPr id="7" name="Text Placeholder 6">
            <a:extLst>
              <a:ext uri="{FF2B5EF4-FFF2-40B4-BE49-F238E27FC236}">
                <a16:creationId xmlns:a16="http://schemas.microsoft.com/office/drawing/2014/main" id="{C9EB49E6-F218-B959-CE40-297A4FAE8456}"/>
              </a:ext>
            </a:extLst>
          </p:cNvPr>
          <p:cNvSpPr>
            <a:spLocks noGrp="1"/>
          </p:cNvSpPr>
          <p:nvPr>
            <p:ph idx="1"/>
          </p:nvPr>
        </p:nvSpPr>
        <p:spPr>
          <a:xfrm>
            <a:off x="758188" y="2259018"/>
            <a:ext cx="6252211" cy="3910012"/>
          </a:xfrm>
        </p:spPr>
        <p:txBody>
          <a:bodyPr>
            <a:noAutofit/>
          </a:bodyPr>
          <a:lstStyle/>
          <a:p>
            <a:pPr algn="just"/>
            <a:r>
              <a:rPr lang="nb-NO" sz="2200" dirty="0"/>
              <a:t>Det har blitt vanligere å tenke annerledes ved programmering av nye undervisningsarealer og ved rehabilitering av eksisterende skoler. Det har blitt prøvd en rekke varianter av åpne løsninger, </a:t>
            </a:r>
            <a:r>
              <a:rPr lang="nb-NO" sz="2200" dirty="0" err="1"/>
              <a:t>baseløsninger</a:t>
            </a:r>
            <a:r>
              <a:rPr lang="nb-NO" sz="2200" dirty="0"/>
              <a:t>, kombinasjonsløsninger med ulike romstørrelser osv. Det har vært en betydelig involvering av personalet i planleggingen, men det er svært sprikende tilbakemeldinger om oppnåelse av pedagogiske mål i lys av nye planløsninger. </a:t>
            </a:r>
          </a:p>
          <a:p>
            <a:pPr marL="0" indent="0" algn="just">
              <a:buNone/>
            </a:pPr>
            <a:r>
              <a:rPr lang="nb-NO" sz="2200" b="1" i="1" dirty="0"/>
              <a:t>Hvor godt fungerer egentlig arealene og blir de brukt som de er tenkt? </a:t>
            </a:r>
          </a:p>
        </p:txBody>
      </p:sp>
      <p:sp>
        <p:nvSpPr>
          <p:cNvPr id="3" name="Text Placeholder 6">
            <a:extLst>
              <a:ext uri="{FF2B5EF4-FFF2-40B4-BE49-F238E27FC236}">
                <a16:creationId xmlns:a16="http://schemas.microsoft.com/office/drawing/2014/main" id="{11301A2B-2436-8976-D4A9-46D97AC511B6}"/>
              </a:ext>
            </a:extLst>
          </p:cNvPr>
          <p:cNvSpPr txBox="1">
            <a:spLocks/>
          </p:cNvSpPr>
          <p:nvPr/>
        </p:nvSpPr>
        <p:spPr>
          <a:xfrm>
            <a:off x="7162800" y="762000"/>
            <a:ext cx="4610100" cy="5407030"/>
          </a:xfrm>
          <a:prstGeom prst="rect">
            <a:avLst/>
          </a:prstGeom>
        </p:spPr>
        <p:txBody>
          <a:bodyPr vert="horz" lIns="0" tIns="0" rIns="0" bIns="0" rtlCol="0">
            <a:normAutofit/>
          </a:bodyPr>
          <a:lst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2"/>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2"/>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dirty="0"/>
          </a:p>
        </p:txBody>
      </p:sp>
      <p:sp>
        <p:nvSpPr>
          <p:cNvPr id="9" name="TekstSylinder 8">
            <a:extLst>
              <a:ext uri="{FF2B5EF4-FFF2-40B4-BE49-F238E27FC236}">
                <a16:creationId xmlns:a16="http://schemas.microsoft.com/office/drawing/2014/main" id="{C8C9DF1B-1329-B861-D4AD-92D07217CC11}"/>
              </a:ext>
            </a:extLst>
          </p:cNvPr>
          <p:cNvSpPr txBox="1"/>
          <p:nvPr/>
        </p:nvSpPr>
        <p:spPr>
          <a:xfrm>
            <a:off x="9555024" y="6335622"/>
            <a:ext cx="2829699" cy="430887"/>
          </a:xfrm>
          <a:prstGeom prst="rect">
            <a:avLst/>
          </a:prstGeom>
          <a:noFill/>
        </p:spPr>
        <p:txBody>
          <a:bodyPr wrap="square" rtlCol="0">
            <a:spAutoFit/>
          </a:bodyPr>
          <a:lstStyle/>
          <a:p>
            <a:r>
              <a:rPr lang="nb-NO" sz="1100" dirty="0" err="1"/>
              <a:t>Trinnareale</a:t>
            </a:r>
            <a:r>
              <a:rPr lang="nb-NO" sz="1100" dirty="0"/>
              <a:t> for 7.trinn, </a:t>
            </a:r>
            <a:r>
              <a:rPr lang="nb-NO" sz="1100" dirty="0" err="1"/>
              <a:t>Ulsmåg</a:t>
            </a:r>
            <a:r>
              <a:rPr lang="nb-NO" sz="1100" dirty="0"/>
              <a:t> skole, Bergen. </a:t>
            </a:r>
          </a:p>
          <a:p>
            <a:r>
              <a:rPr lang="nb-NO" sz="1100" dirty="0"/>
              <a:t>Foto: Eva Rosa </a:t>
            </a:r>
            <a:r>
              <a:rPr lang="nb-NO" sz="1100" dirty="0" err="1"/>
              <a:t>Hollup</a:t>
            </a:r>
            <a:r>
              <a:rPr lang="nb-NO" sz="1100" dirty="0"/>
              <a:t>/Ola Roald Arkitektur</a:t>
            </a:r>
          </a:p>
        </p:txBody>
      </p:sp>
    </p:spTree>
    <p:custDataLst>
      <p:custData r:id="rId1"/>
      <p:custData r:id="rId2"/>
      <p:tags r:id="rId3"/>
    </p:custDataLst>
    <p:extLst>
      <p:ext uri="{BB962C8B-B14F-4D97-AF65-F5344CB8AC3E}">
        <p14:creationId xmlns:p14="http://schemas.microsoft.com/office/powerpoint/2010/main" val="352755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ED8E11-A6EF-C213-FC8F-1630F784C230}"/>
              </a:ext>
            </a:extLst>
          </p:cNvPr>
          <p:cNvSpPr>
            <a:spLocks noGrp="1"/>
          </p:cNvSpPr>
          <p:nvPr>
            <p:ph type="title"/>
          </p:nvPr>
        </p:nvSpPr>
        <p:spPr>
          <a:xfrm>
            <a:off x="2102644" y="379964"/>
            <a:ext cx="9670255" cy="1051168"/>
          </a:xfrm>
        </p:spPr>
        <p:txBody>
          <a:bodyPr anchor="b">
            <a:normAutofit/>
          </a:bodyPr>
          <a:lstStyle/>
          <a:p>
            <a:r>
              <a:rPr lang="en-GB" sz="3600" dirty="0"/>
              <a:t>Kan </a:t>
            </a:r>
            <a:r>
              <a:rPr lang="en-GB" sz="3600" dirty="0" err="1"/>
              <a:t>bygg</a:t>
            </a:r>
            <a:r>
              <a:rPr lang="en-GB" sz="3600" dirty="0"/>
              <a:t> </a:t>
            </a:r>
            <a:r>
              <a:rPr lang="en-GB" sz="3600" dirty="0" err="1"/>
              <a:t>legge</a:t>
            </a:r>
            <a:r>
              <a:rPr lang="en-GB" sz="3600" dirty="0"/>
              <a:t> </a:t>
            </a:r>
            <a:r>
              <a:rPr lang="en-GB" sz="3600" dirty="0" err="1"/>
              <a:t>til</a:t>
            </a:r>
            <a:r>
              <a:rPr lang="en-GB" sz="3600" dirty="0"/>
              <a:t> </a:t>
            </a:r>
            <a:r>
              <a:rPr lang="en-GB" sz="3600" dirty="0" err="1"/>
              <a:t>rette</a:t>
            </a:r>
            <a:r>
              <a:rPr lang="en-GB" sz="3600" dirty="0"/>
              <a:t> for </a:t>
            </a:r>
            <a:r>
              <a:rPr lang="en-GB" sz="3600" dirty="0" err="1"/>
              <a:t>endret</a:t>
            </a:r>
            <a:r>
              <a:rPr lang="en-GB" sz="3600" dirty="0"/>
              <a:t> </a:t>
            </a:r>
            <a:r>
              <a:rPr lang="en-GB" sz="3600" dirty="0" err="1"/>
              <a:t>praksis</a:t>
            </a:r>
            <a:r>
              <a:rPr lang="en-GB" sz="3600" dirty="0"/>
              <a:t>?</a:t>
            </a:r>
          </a:p>
        </p:txBody>
      </p:sp>
      <p:sp>
        <p:nvSpPr>
          <p:cNvPr id="7" name="Text Placeholder 6">
            <a:extLst>
              <a:ext uri="{FF2B5EF4-FFF2-40B4-BE49-F238E27FC236}">
                <a16:creationId xmlns:a16="http://schemas.microsoft.com/office/drawing/2014/main" id="{C9EB49E6-F218-B959-CE40-297A4FAE8456}"/>
              </a:ext>
            </a:extLst>
          </p:cNvPr>
          <p:cNvSpPr>
            <a:spLocks noGrp="1"/>
          </p:cNvSpPr>
          <p:nvPr>
            <p:ph idx="1"/>
          </p:nvPr>
        </p:nvSpPr>
        <p:spPr>
          <a:xfrm>
            <a:off x="745831" y="1845075"/>
            <a:ext cx="3702601" cy="3910012"/>
          </a:xfrm>
        </p:spPr>
        <p:txBody>
          <a:bodyPr>
            <a:noAutofit/>
          </a:bodyPr>
          <a:lstStyle/>
          <a:p>
            <a:r>
              <a:rPr lang="nb-NO" dirty="0"/>
              <a:t>Brukere av en skole (lærere og elever) skal ikke sees som passive mottakere av et miljø, men som lydhøre aktører som gir mening og formål til rommet. </a:t>
            </a:r>
          </a:p>
          <a:p>
            <a:r>
              <a:rPr lang="nb-NO" sz="2400" dirty="0"/>
              <a:t>Det fysiske og det sosiale samspiller og påvirker hverandre gjensidig </a:t>
            </a:r>
          </a:p>
          <a:p>
            <a:pPr marL="0" indent="0">
              <a:buNone/>
            </a:pPr>
            <a:endParaRPr lang="en-GB" sz="2200" dirty="0"/>
          </a:p>
        </p:txBody>
      </p:sp>
      <p:sp>
        <p:nvSpPr>
          <p:cNvPr id="3" name="Text Placeholder 6">
            <a:extLst>
              <a:ext uri="{FF2B5EF4-FFF2-40B4-BE49-F238E27FC236}">
                <a16:creationId xmlns:a16="http://schemas.microsoft.com/office/drawing/2014/main" id="{11301A2B-2436-8976-D4A9-46D97AC511B6}"/>
              </a:ext>
            </a:extLst>
          </p:cNvPr>
          <p:cNvSpPr txBox="1">
            <a:spLocks/>
          </p:cNvSpPr>
          <p:nvPr/>
        </p:nvSpPr>
        <p:spPr>
          <a:xfrm>
            <a:off x="7162799" y="725485"/>
            <a:ext cx="4610100" cy="5407030"/>
          </a:xfrm>
          <a:prstGeom prst="rect">
            <a:avLst/>
          </a:prstGeom>
        </p:spPr>
        <p:txBody>
          <a:bodyPr vert="horz" lIns="0" tIns="0" rIns="0" bIns="0" rtlCol="0">
            <a:normAutofit/>
          </a:bodyPr>
          <a:lst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2"/>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2"/>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dirty="0"/>
          </a:p>
        </p:txBody>
      </p:sp>
      <p:pic>
        <p:nvPicPr>
          <p:cNvPr id="11" name="Bilde 10" descr="Et bilde som inneholder innendørs, bokhylle, Hyller, bok&#10;&#10;Automatisk generert beskrivelse">
            <a:extLst>
              <a:ext uri="{FF2B5EF4-FFF2-40B4-BE49-F238E27FC236}">
                <a16:creationId xmlns:a16="http://schemas.microsoft.com/office/drawing/2014/main" id="{9A0CB10E-DE23-2855-1590-7BC0B6CA61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3546" y="1845075"/>
            <a:ext cx="7618454" cy="5045989"/>
          </a:xfrm>
          <a:prstGeom prst="rect">
            <a:avLst/>
          </a:prstGeom>
        </p:spPr>
      </p:pic>
      <p:sp>
        <p:nvSpPr>
          <p:cNvPr id="14" name="TekstSylinder 13">
            <a:extLst>
              <a:ext uri="{FF2B5EF4-FFF2-40B4-BE49-F238E27FC236}">
                <a16:creationId xmlns:a16="http://schemas.microsoft.com/office/drawing/2014/main" id="{196C50BE-DA89-CA61-3BA5-0011E1AD5FB3}"/>
              </a:ext>
            </a:extLst>
          </p:cNvPr>
          <p:cNvSpPr txBox="1"/>
          <p:nvPr/>
        </p:nvSpPr>
        <p:spPr>
          <a:xfrm>
            <a:off x="4573546" y="6380984"/>
            <a:ext cx="6858963" cy="261610"/>
          </a:xfrm>
          <a:prstGeom prst="rect">
            <a:avLst/>
          </a:prstGeom>
          <a:noFill/>
        </p:spPr>
        <p:txBody>
          <a:bodyPr wrap="square" rtlCol="0">
            <a:spAutoFit/>
          </a:bodyPr>
          <a:lstStyle/>
          <a:p>
            <a:r>
              <a:rPr lang="nb-NO" sz="1100" dirty="0" err="1"/>
              <a:t>Biblotek</a:t>
            </a:r>
            <a:r>
              <a:rPr lang="nb-NO" sz="1100" dirty="0"/>
              <a:t> og fordypningsarealer. Husebyskolene, </a:t>
            </a:r>
            <a:r>
              <a:rPr lang="nb-NO" sz="1100" dirty="0" err="1"/>
              <a:t>Trondheim.Foto</a:t>
            </a:r>
            <a:r>
              <a:rPr lang="nb-NO" sz="1100" dirty="0"/>
              <a:t>: Karin Høyland/SINTEF C.</a:t>
            </a:r>
          </a:p>
        </p:txBody>
      </p:sp>
    </p:spTree>
    <p:custDataLst>
      <p:custData r:id="rId1"/>
      <p:custData r:id="rId2"/>
      <p:tags r:id="rId3"/>
    </p:custDataLst>
    <p:extLst>
      <p:ext uri="{BB962C8B-B14F-4D97-AF65-F5344CB8AC3E}">
        <p14:creationId xmlns:p14="http://schemas.microsoft.com/office/powerpoint/2010/main" val="3849383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32521C6A-C6A1-F34D-469D-A6D4E1E3DC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1136" y="1908645"/>
            <a:ext cx="3727622" cy="4941012"/>
          </a:xfrm>
          <a:prstGeom prst="rect">
            <a:avLst/>
          </a:prstGeom>
        </p:spPr>
      </p:pic>
      <p:sp>
        <p:nvSpPr>
          <p:cNvPr id="6" name="Title 5">
            <a:extLst>
              <a:ext uri="{FF2B5EF4-FFF2-40B4-BE49-F238E27FC236}">
                <a16:creationId xmlns:a16="http://schemas.microsoft.com/office/drawing/2014/main" id="{12ED8E11-A6EF-C213-FC8F-1630F784C230}"/>
              </a:ext>
            </a:extLst>
          </p:cNvPr>
          <p:cNvSpPr>
            <a:spLocks noGrp="1"/>
          </p:cNvSpPr>
          <p:nvPr>
            <p:ph type="title"/>
          </p:nvPr>
        </p:nvSpPr>
        <p:spPr>
          <a:xfrm>
            <a:off x="2102644" y="379964"/>
            <a:ext cx="9092578" cy="1051168"/>
          </a:xfrm>
        </p:spPr>
        <p:txBody>
          <a:bodyPr anchor="b">
            <a:normAutofit/>
          </a:bodyPr>
          <a:lstStyle/>
          <a:p>
            <a:r>
              <a:rPr lang="en-GB" sz="3600" dirty="0"/>
              <a:t>Kan </a:t>
            </a:r>
            <a:r>
              <a:rPr lang="en-GB" sz="3600" dirty="0" err="1"/>
              <a:t>bygg</a:t>
            </a:r>
            <a:r>
              <a:rPr lang="en-GB" sz="3600" dirty="0"/>
              <a:t> </a:t>
            </a:r>
            <a:r>
              <a:rPr lang="en-GB" sz="3600" dirty="0" err="1"/>
              <a:t>legge</a:t>
            </a:r>
            <a:r>
              <a:rPr lang="en-GB" sz="3600" dirty="0"/>
              <a:t> </a:t>
            </a:r>
            <a:r>
              <a:rPr lang="en-GB" sz="3600" dirty="0" err="1"/>
              <a:t>til</a:t>
            </a:r>
            <a:r>
              <a:rPr lang="en-GB" sz="3600" dirty="0"/>
              <a:t> </a:t>
            </a:r>
            <a:r>
              <a:rPr lang="en-GB" sz="3600" dirty="0" err="1"/>
              <a:t>rette</a:t>
            </a:r>
            <a:r>
              <a:rPr lang="en-GB" sz="3600" dirty="0"/>
              <a:t> for </a:t>
            </a:r>
            <a:r>
              <a:rPr lang="en-GB" sz="3600" dirty="0" err="1"/>
              <a:t>endret</a:t>
            </a:r>
            <a:r>
              <a:rPr lang="en-GB" sz="3600" dirty="0"/>
              <a:t> </a:t>
            </a:r>
            <a:r>
              <a:rPr lang="en-GB" sz="3600" dirty="0" err="1"/>
              <a:t>praksis</a:t>
            </a:r>
            <a:r>
              <a:rPr lang="en-GB" sz="3600" dirty="0"/>
              <a:t>?</a:t>
            </a:r>
          </a:p>
        </p:txBody>
      </p:sp>
      <p:sp>
        <p:nvSpPr>
          <p:cNvPr id="3" name="Text Placeholder 6">
            <a:extLst>
              <a:ext uri="{FF2B5EF4-FFF2-40B4-BE49-F238E27FC236}">
                <a16:creationId xmlns:a16="http://schemas.microsoft.com/office/drawing/2014/main" id="{11301A2B-2436-8976-D4A9-46D97AC511B6}"/>
              </a:ext>
            </a:extLst>
          </p:cNvPr>
          <p:cNvSpPr txBox="1">
            <a:spLocks/>
          </p:cNvSpPr>
          <p:nvPr/>
        </p:nvSpPr>
        <p:spPr>
          <a:xfrm>
            <a:off x="7162799" y="725485"/>
            <a:ext cx="4610100" cy="5407030"/>
          </a:xfrm>
          <a:prstGeom prst="rect">
            <a:avLst/>
          </a:prstGeom>
        </p:spPr>
        <p:txBody>
          <a:bodyPr vert="horz" lIns="0" tIns="0" rIns="0" bIns="0" rtlCol="0">
            <a:normAutofit/>
          </a:bodyPr>
          <a:lst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2"/>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2"/>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dirty="0"/>
          </a:p>
        </p:txBody>
      </p:sp>
      <p:sp>
        <p:nvSpPr>
          <p:cNvPr id="9" name="Text Placeholder 6">
            <a:extLst>
              <a:ext uri="{FF2B5EF4-FFF2-40B4-BE49-F238E27FC236}">
                <a16:creationId xmlns:a16="http://schemas.microsoft.com/office/drawing/2014/main" id="{DD1A3347-B832-BDE2-BA82-31AE6AEB5ED2}"/>
              </a:ext>
            </a:extLst>
          </p:cNvPr>
          <p:cNvSpPr txBox="1">
            <a:spLocks/>
          </p:cNvSpPr>
          <p:nvPr/>
        </p:nvSpPr>
        <p:spPr>
          <a:xfrm>
            <a:off x="723242" y="1908645"/>
            <a:ext cx="6439557" cy="4109096"/>
          </a:xfrm>
          <a:prstGeom prst="rect">
            <a:avLst/>
          </a:prstGeom>
          <a:solidFill>
            <a:schemeClr val="tx2">
              <a:lumMod val="10000"/>
              <a:lumOff val="90000"/>
            </a:schemeClr>
          </a:solidFill>
        </p:spPr>
        <p:txBody>
          <a:bodyPr vert="horz" lIns="0" tIns="0" rIns="0" bIns="0" rtlCol="0">
            <a:noAutofit/>
          </a:bodyPr>
          <a:lst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2"/>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2"/>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2000" dirty="0"/>
              <a:t>Daniels et al (2019) etterlyser mye av det vi er opptatt av i Morgendagens skoler:</a:t>
            </a:r>
          </a:p>
          <a:p>
            <a:pPr marL="0" indent="0">
              <a:buFont typeface="Arial" panose="020B0604020202020204" pitchFamily="34" charset="0"/>
              <a:buNone/>
            </a:pPr>
            <a:endParaRPr lang="nb-NO" sz="2000" dirty="0"/>
          </a:p>
          <a:p>
            <a:pPr lvl="1"/>
            <a:r>
              <a:rPr lang="nb-NO" dirty="0"/>
              <a:t>Tverrfaglig tilnærming</a:t>
            </a:r>
          </a:p>
          <a:p>
            <a:pPr lvl="1"/>
            <a:r>
              <a:rPr lang="nb-NO" dirty="0"/>
              <a:t>Erfaringsinnhenting fra brukerne</a:t>
            </a:r>
          </a:p>
          <a:p>
            <a:pPr lvl="1"/>
            <a:r>
              <a:rPr lang="nb-NO" dirty="0"/>
              <a:t>Forholdet mellom planer, visjoner og pedagogisk praksis</a:t>
            </a:r>
          </a:p>
          <a:p>
            <a:pPr lvl="1"/>
            <a:r>
              <a:rPr lang="nb-NO" dirty="0"/>
              <a:t>Aktørene (arkitekter, skoleplanleggere, lærere, elever, foreldre)</a:t>
            </a:r>
          </a:p>
          <a:p>
            <a:pPr lvl="1"/>
            <a:r>
              <a:rPr lang="nb-NO" dirty="0"/>
              <a:t>Skolekontekst og praksis (handlinger til brukerne)</a:t>
            </a:r>
          </a:p>
          <a:p>
            <a:pPr lvl="1"/>
            <a:r>
              <a:rPr lang="nb-NO" dirty="0"/>
              <a:t>Mixed </a:t>
            </a:r>
            <a:r>
              <a:rPr lang="nb-NO" dirty="0" err="1"/>
              <a:t>methods</a:t>
            </a:r>
            <a:r>
              <a:rPr lang="nb-NO" dirty="0"/>
              <a:t> design</a:t>
            </a:r>
          </a:p>
          <a:p>
            <a:pPr lvl="1"/>
            <a:r>
              <a:rPr lang="nb-NO" dirty="0"/>
              <a:t>Hvordan bygg kan legge til rette for praksiser uten å determinere praksiser</a:t>
            </a:r>
          </a:p>
          <a:p>
            <a:pPr marL="285750" lvl="1" indent="0">
              <a:buFont typeface="Calibri Light" panose="020F0302020204030204" pitchFamily="34" charset="0"/>
              <a:buNone/>
            </a:pPr>
            <a:endParaRPr lang="nb-NO" sz="1200" dirty="0"/>
          </a:p>
          <a:p>
            <a:pPr marL="0" indent="0">
              <a:buFont typeface="Arial" panose="020B0604020202020204" pitchFamily="34" charset="0"/>
              <a:buNone/>
            </a:pPr>
            <a:endParaRPr lang="en-GB" sz="2200" dirty="0"/>
          </a:p>
        </p:txBody>
      </p:sp>
    </p:spTree>
    <p:custDataLst>
      <p:custData r:id="rId1"/>
      <p:custData r:id="rId2"/>
      <p:tags r:id="rId3"/>
    </p:custDataLst>
    <p:extLst>
      <p:ext uri="{BB962C8B-B14F-4D97-AF65-F5344CB8AC3E}">
        <p14:creationId xmlns:p14="http://schemas.microsoft.com/office/powerpoint/2010/main" val="2501806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ED8E11-A6EF-C213-FC8F-1630F784C230}"/>
              </a:ext>
            </a:extLst>
          </p:cNvPr>
          <p:cNvSpPr>
            <a:spLocks noGrp="1"/>
          </p:cNvSpPr>
          <p:nvPr>
            <p:ph type="title"/>
          </p:nvPr>
        </p:nvSpPr>
        <p:spPr>
          <a:xfrm>
            <a:off x="2102644" y="379964"/>
            <a:ext cx="8298656" cy="1051168"/>
          </a:xfrm>
        </p:spPr>
        <p:txBody>
          <a:bodyPr anchor="b">
            <a:normAutofit/>
          </a:bodyPr>
          <a:lstStyle/>
          <a:p>
            <a:r>
              <a:rPr lang="en-GB" sz="3600" dirty="0"/>
              <a:t>Design for </a:t>
            </a:r>
            <a:r>
              <a:rPr lang="en-GB" sz="3600" dirty="0" err="1"/>
              <a:t>mangfold</a:t>
            </a:r>
            <a:endParaRPr lang="en-GB" sz="3600" dirty="0"/>
          </a:p>
        </p:txBody>
      </p:sp>
      <p:sp>
        <p:nvSpPr>
          <p:cNvPr id="7" name="Text Placeholder 6">
            <a:extLst>
              <a:ext uri="{FF2B5EF4-FFF2-40B4-BE49-F238E27FC236}">
                <a16:creationId xmlns:a16="http://schemas.microsoft.com/office/drawing/2014/main" id="{C9EB49E6-F218-B959-CE40-297A4FAE8456}"/>
              </a:ext>
            </a:extLst>
          </p:cNvPr>
          <p:cNvSpPr>
            <a:spLocks noGrp="1"/>
          </p:cNvSpPr>
          <p:nvPr>
            <p:ph idx="1"/>
          </p:nvPr>
        </p:nvSpPr>
        <p:spPr>
          <a:xfrm>
            <a:off x="718726" y="1919383"/>
            <a:ext cx="6444074" cy="4938617"/>
          </a:xfrm>
          <a:solidFill>
            <a:schemeClr val="tx2">
              <a:lumMod val="10000"/>
              <a:lumOff val="90000"/>
            </a:schemeClr>
          </a:solidFill>
        </p:spPr>
        <p:txBody>
          <a:bodyPr>
            <a:noAutofit/>
          </a:bodyPr>
          <a:lstStyle/>
          <a:p>
            <a:pPr marL="0" indent="0" algn="l">
              <a:buNone/>
            </a:pPr>
            <a:r>
              <a:rPr lang="nb-NO" sz="1800" b="1" i="1" dirty="0">
                <a:solidFill>
                  <a:srgbClr val="191919"/>
                </a:solidFill>
                <a:effectLst/>
                <a:latin typeface="+mn-lt"/>
              </a:rPr>
              <a:t>Dagens lovverk har svakheter</a:t>
            </a:r>
          </a:p>
          <a:p>
            <a:pPr marL="0" indent="0" algn="l">
              <a:buNone/>
            </a:pPr>
            <a:r>
              <a:rPr lang="nb-NO" sz="1800" b="0" i="1" dirty="0">
                <a:solidFill>
                  <a:srgbClr val="191919"/>
                </a:solidFill>
                <a:effectLst/>
                <a:latin typeface="+mn-lt"/>
              </a:rPr>
              <a:t>Alle elever har ifølge opplæringsloven rett til en arbeidsplass som er tilpasset deres behov.</a:t>
            </a:r>
          </a:p>
          <a:p>
            <a:pPr marL="0" indent="0" algn="l">
              <a:buNone/>
            </a:pPr>
            <a:r>
              <a:rPr lang="nb-NO" sz="1800" b="0" i="1" dirty="0">
                <a:solidFill>
                  <a:srgbClr val="191919"/>
                </a:solidFill>
                <a:effectLst/>
                <a:latin typeface="+mn-lt"/>
              </a:rPr>
              <a:t>Likestillings- og diskrimineringsloven stiller krav om at offentlige og private virksomheter rettet mot allmennheten skal være universelt utformet. Det vil si at alle skal kunne bruke skolebygg uavhengig av om de har en funksjonsnedsettelse eller ikke. </a:t>
            </a:r>
          </a:p>
          <a:p>
            <a:pPr marL="0" indent="0" algn="l">
              <a:buNone/>
            </a:pPr>
            <a:r>
              <a:rPr lang="nb-NO" sz="1800" b="0" i="1" dirty="0" err="1">
                <a:solidFill>
                  <a:srgbClr val="191919"/>
                </a:solidFill>
                <a:effectLst/>
                <a:latin typeface="+mn-lt"/>
              </a:rPr>
              <a:t>Byggteknisk</a:t>
            </a:r>
            <a:r>
              <a:rPr lang="nb-NO" sz="1800" b="0" i="1" dirty="0">
                <a:solidFill>
                  <a:srgbClr val="191919"/>
                </a:solidFill>
                <a:effectLst/>
                <a:latin typeface="+mn-lt"/>
              </a:rPr>
              <a:t> forskrift stiller krav som skal sikre at personer med nedsatt bevegelse, syn og hørsel kan bruke skolebygg på tilnærmet samme måte som personer uten funksjonsnedsettelser. Men hva med den store gruppen elever som har nedsatt toleranse for sensoriske inntrykk som lyd, lys og synsinntrykk, slik blant annet elever med ADHD, autisme og Tourettes syndrom kan ha? Blir de ivaretatt når nye skoler planlegges og bygges? Deres behov er ikke ivaretatt gjennom detaljerte krav i lovverket.</a:t>
            </a:r>
          </a:p>
          <a:p>
            <a:pPr marL="0" indent="0">
              <a:buNone/>
            </a:pPr>
            <a:r>
              <a:rPr lang="nb-NO" sz="1200" dirty="0">
                <a:latin typeface="+mn-lt"/>
                <a:hlinkClick r:id="rId5"/>
              </a:rPr>
              <a:t>Det handler også om skolebygg – Dagsavisen</a:t>
            </a:r>
            <a:r>
              <a:rPr lang="nb-NO" sz="1200" dirty="0">
                <a:latin typeface="+mn-lt"/>
              </a:rPr>
              <a:t>, </a:t>
            </a:r>
          </a:p>
          <a:p>
            <a:pPr marL="0" indent="0">
              <a:buNone/>
            </a:pPr>
            <a:r>
              <a:rPr lang="nb-NO" sz="1200" dirty="0">
                <a:solidFill>
                  <a:srgbClr val="191919"/>
                </a:solidFill>
                <a:effectLst/>
                <a:latin typeface="+mn-lt"/>
              </a:rPr>
              <a:t>Debatt innlegg  </a:t>
            </a:r>
            <a:r>
              <a:rPr lang="nb-NO" sz="1200" dirty="0">
                <a:solidFill>
                  <a:srgbClr val="191919"/>
                </a:solidFill>
                <a:latin typeface="+mn-lt"/>
              </a:rPr>
              <a:t>av </a:t>
            </a:r>
            <a:r>
              <a:rPr lang="nb-NO" sz="1200" dirty="0">
                <a:solidFill>
                  <a:srgbClr val="191919"/>
                </a:solidFill>
                <a:effectLst/>
                <a:latin typeface="+mn-lt"/>
              </a:rPr>
              <a:t>Trine Presterud og Karen-Anne Noer, Dagsavisen.no</a:t>
            </a:r>
          </a:p>
          <a:p>
            <a:pPr marL="0" indent="0">
              <a:buNone/>
            </a:pPr>
            <a:endParaRPr lang="nb-NO" sz="1400" dirty="0">
              <a:solidFill>
                <a:srgbClr val="191919"/>
              </a:solidFill>
              <a:effectLst/>
              <a:latin typeface="PT Serif" panose="020A0603040505020204" pitchFamily="18" charset="0"/>
            </a:endParaRPr>
          </a:p>
          <a:p>
            <a:pPr marL="0" indent="0" algn="l">
              <a:buNone/>
            </a:pPr>
            <a:endParaRPr lang="nb-NO" sz="1800" b="0" i="1" dirty="0">
              <a:solidFill>
                <a:srgbClr val="191919"/>
              </a:solidFill>
              <a:effectLst/>
              <a:latin typeface="+mn-lt"/>
            </a:endParaRPr>
          </a:p>
        </p:txBody>
      </p:sp>
      <p:sp>
        <p:nvSpPr>
          <p:cNvPr id="4" name="Footer Placeholder 3">
            <a:extLst>
              <a:ext uri="{FF2B5EF4-FFF2-40B4-BE49-F238E27FC236}">
                <a16:creationId xmlns:a16="http://schemas.microsoft.com/office/drawing/2014/main" id="{B7092375-0F9E-0E64-79FD-C38EC60D45F5}"/>
              </a:ext>
            </a:extLst>
          </p:cNvPr>
          <p:cNvSpPr>
            <a:spLocks noGrp="1"/>
          </p:cNvSpPr>
          <p:nvPr>
            <p:ph type="ftr" sz="quarter" idx="15"/>
          </p:nvPr>
        </p:nvSpPr>
        <p:spPr>
          <a:xfrm>
            <a:off x="8022498" y="6354538"/>
            <a:ext cx="3488120" cy="193899"/>
          </a:xfrm>
        </p:spPr>
        <p:txBody>
          <a:bodyPr anchor="ctr">
            <a:normAutofit/>
          </a:bodyPr>
          <a:lstStyle/>
          <a:p>
            <a:pPr>
              <a:lnSpc>
                <a:spcPct val="90000"/>
              </a:lnSpc>
              <a:spcAft>
                <a:spcPts val="600"/>
              </a:spcAft>
            </a:pPr>
            <a:r>
              <a:rPr lang="nb-NO"/>
              <a:t>Teknologi for et bedre samfunn</a:t>
            </a:r>
          </a:p>
        </p:txBody>
      </p:sp>
      <p:sp>
        <p:nvSpPr>
          <p:cNvPr id="3" name="Text Placeholder 6">
            <a:extLst>
              <a:ext uri="{FF2B5EF4-FFF2-40B4-BE49-F238E27FC236}">
                <a16:creationId xmlns:a16="http://schemas.microsoft.com/office/drawing/2014/main" id="{11301A2B-2436-8976-D4A9-46D97AC511B6}"/>
              </a:ext>
            </a:extLst>
          </p:cNvPr>
          <p:cNvSpPr txBox="1">
            <a:spLocks/>
          </p:cNvSpPr>
          <p:nvPr/>
        </p:nvSpPr>
        <p:spPr>
          <a:xfrm>
            <a:off x="7162800" y="762000"/>
            <a:ext cx="4610100" cy="5407030"/>
          </a:xfrm>
          <a:prstGeom prst="rect">
            <a:avLst/>
          </a:prstGeom>
        </p:spPr>
        <p:txBody>
          <a:bodyPr vert="horz" lIns="0" tIns="0" rIns="0" bIns="0" rtlCol="0">
            <a:normAutofit/>
          </a:bodyPr>
          <a:lst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2"/>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2"/>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dirty="0"/>
          </a:p>
        </p:txBody>
      </p:sp>
      <p:pic>
        <p:nvPicPr>
          <p:cNvPr id="5" name="Bilde 4">
            <a:extLst>
              <a:ext uri="{FF2B5EF4-FFF2-40B4-BE49-F238E27FC236}">
                <a16:creationId xmlns:a16="http://schemas.microsoft.com/office/drawing/2014/main" id="{D3B43CCF-6B66-14A7-7774-E79C558327B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083877" y="121907"/>
            <a:ext cx="5010407" cy="6426530"/>
          </a:xfrm>
          <a:prstGeom prst="rect">
            <a:avLst/>
          </a:prstGeom>
        </p:spPr>
      </p:pic>
    </p:spTree>
    <p:custDataLst>
      <p:custData r:id="rId1"/>
      <p:custData r:id="rId2"/>
      <p:tags r:id="rId3"/>
    </p:custDataLst>
    <p:extLst>
      <p:ext uri="{BB962C8B-B14F-4D97-AF65-F5344CB8AC3E}">
        <p14:creationId xmlns:p14="http://schemas.microsoft.com/office/powerpoint/2010/main" val="49154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ED8E11-A6EF-C213-FC8F-1630F784C230}"/>
              </a:ext>
            </a:extLst>
          </p:cNvPr>
          <p:cNvSpPr>
            <a:spLocks noGrp="1"/>
          </p:cNvSpPr>
          <p:nvPr>
            <p:ph type="title"/>
          </p:nvPr>
        </p:nvSpPr>
        <p:spPr>
          <a:xfrm>
            <a:off x="2102644" y="379964"/>
            <a:ext cx="8298656" cy="1051168"/>
          </a:xfrm>
        </p:spPr>
        <p:txBody>
          <a:bodyPr anchor="b">
            <a:normAutofit/>
          </a:bodyPr>
          <a:lstStyle/>
          <a:p>
            <a:r>
              <a:rPr lang="en-GB" sz="3600" dirty="0" err="1"/>
              <a:t>Hvordan</a:t>
            </a:r>
            <a:r>
              <a:rPr lang="en-GB" sz="3600" dirty="0"/>
              <a:t> </a:t>
            </a:r>
            <a:r>
              <a:rPr lang="en-GB" sz="3600" dirty="0" err="1"/>
              <a:t>legge</a:t>
            </a:r>
            <a:r>
              <a:rPr lang="en-GB" sz="3600" dirty="0"/>
              <a:t> </a:t>
            </a:r>
            <a:r>
              <a:rPr lang="en-GB" sz="3600" dirty="0" err="1"/>
              <a:t>til</a:t>
            </a:r>
            <a:r>
              <a:rPr lang="en-GB" sz="3600" dirty="0"/>
              <a:t> </a:t>
            </a:r>
            <a:r>
              <a:rPr lang="en-GB" sz="3600" dirty="0" err="1"/>
              <a:t>rette</a:t>
            </a:r>
            <a:r>
              <a:rPr lang="en-GB" sz="3600" dirty="0"/>
              <a:t> for </a:t>
            </a:r>
            <a:r>
              <a:rPr lang="en-GB" sz="3600" dirty="0" err="1"/>
              <a:t>mangfoldet</a:t>
            </a:r>
            <a:r>
              <a:rPr lang="en-GB" sz="3600" dirty="0"/>
              <a:t>?</a:t>
            </a:r>
          </a:p>
        </p:txBody>
      </p:sp>
      <p:sp>
        <p:nvSpPr>
          <p:cNvPr id="7" name="Text Placeholder 6">
            <a:extLst>
              <a:ext uri="{FF2B5EF4-FFF2-40B4-BE49-F238E27FC236}">
                <a16:creationId xmlns:a16="http://schemas.microsoft.com/office/drawing/2014/main" id="{C9EB49E6-F218-B959-CE40-297A4FAE8456}"/>
              </a:ext>
            </a:extLst>
          </p:cNvPr>
          <p:cNvSpPr>
            <a:spLocks noGrp="1"/>
          </p:cNvSpPr>
          <p:nvPr>
            <p:ph idx="1"/>
          </p:nvPr>
        </p:nvSpPr>
        <p:spPr>
          <a:xfrm>
            <a:off x="758189" y="1616640"/>
            <a:ext cx="2689861" cy="4552390"/>
          </a:xfrm>
          <a:solidFill>
            <a:schemeClr val="tx2">
              <a:lumMod val="10000"/>
              <a:lumOff val="90000"/>
            </a:schemeClr>
          </a:solidFill>
        </p:spPr>
        <p:txBody>
          <a:bodyPr>
            <a:noAutofit/>
          </a:bodyPr>
          <a:lstStyle/>
          <a:p>
            <a:pPr marL="0" indent="0">
              <a:buNone/>
            </a:pPr>
            <a:r>
              <a:rPr lang="en-GB" sz="1600" b="1" i="0" dirty="0">
                <a:solidFill>
                  <a:srgbClr val="262626"/>
                </a:solidFill>
                <a:effectLst/>
                <a:latin typeface="Publico Text"/>
              </a:rPr>
              <a:t>Magda Mostafa:</a:t>
            </a:r>
            <a:r>
              <a:rPr lang="en-GB" sz="1600" b="1" i="1" dirty="0">
                <a:solidFill>
                  <a:srgbClr val="262626"/>
                </a:solidFill>
                <a:effectLst/>
                <a:latin typeface="Publico Text"/>
              </a:rPr>
              <a:t> </a:t>
            </a:r>
          </a:p>
          <a:p>
            <a:pPr marL="0" indent="0">
              <a:buNone/>
            </a:pPr>
            <a:r>
              <a:rPr lang="en-GB" sz="1600" b="0" i="1" dirty="0">
                <a:solidFill>
                  <a:srgbClr val="262626"/>
                </a:solidFill>
                <a:effectLst/>
                <a:latin typeface="Publico Text"/>
              </a:rPr>
              <a:t>Architecture is such a practice of the multisensory. I’ve been doing this for over 20 years and when I got into it, it was that classical kind of necessity is the mother of invention scenario—a group of parents came to me and they wanted to design a school. I was working on my doctoral dissertation completely unrelated [to autism] and when we went searching for any kind of guidance to help us design, as you can imagine, there was absolutely nothing. There were barely enough people that you could talk to who understood what autism was.</a:t>
            </a:r>
            <a:endParaRPr lang="en-GB" sz="1600" i="1" dirty="0"/>
          </a:p>
        </p:txBody>
      </p:sp>
      <p:sp>
        <p:nvSpPr>
          <p:cNvPr id="4" name="Footer Placeholder 3">
            <a:extLst>
              <a:ext uri="{FF2B5EF4-FFF2-40B4-BE49-F238E27FC236}">
                <a16:creationId xmlns:a16="http://schemas.microsoft.com/office/drawing/2014/main" id="{B7092375-0F9E-0E64-79FD-C38EC60D45F5}"/>
              </a:ext>
            </a:extLst>
          </p:cNvPr>
          <p:cNvSpPr>
            <a:spLocks noGrp="1"/>
          </p:cNvSpPr>
          <p:nvPr>
            <p:ph type="ftr" sz="quarter" idx="15"/>
          </p:nvPr>
        </p:nvSpPr>
        <p:spPr>
          <a:xfrm>
            <a:off x="8022498" y="6354538"/>
            <a:ext cx="3488120" cy="193899"/>
          </a:xfrm>
        </p:spPr>
        <p:txBody>
          <a:bodyPr anchor="ctr">
            <a:normAutofit/>
          </a:bodyPr>
          <a:lstStyle/>
          <a:p>
            <a:pPr>
              <a:lnSpc>
                <a:spcPct val="90000"/>
              </a:lnSpc>
              <a:spcAft>
                <a:spcPts val="600"/>
              </a:spcAft>
            </a:pPr>
            <a:r>
              <a:rPr lang="nb-NO"/>
              <a:t>Teknologi for et bedre samfunn</a:t>
            </a:r>
          </a:p>
        </p:txBody>
      </p:sp>
      <p:sp>
        <p:nvSpPr>
          <p:cNvPr id="3" name="Text Placeholder 6">
            <a:extLst>
              <a:ext uri="{FF2B5EF4-FFF2-40B4-BE49-F238E27FC236}">
                <a16:creationId xmlns:a16="http://schemas.microsoft.com/office/drawing/2014/main" id="{11301A2B-2436-8976-D4A9-46D97AC511B6}"/>
              </a:ext>
            </a:extLst>
          </p:cNvPr>
          <p:cNvSpPr txBox="1">
            <a:spLocks/>
          </p:cNvSpPr>
          <p:nvPr/>
        </p:nvSpPr>
        <p:spPr>
          <a:xfrm>
            <a:off x="7162800" y="762000"/>
            <a:ext cx="4610100" cy="5407030"/>
          </a:xfrm>
          <a:prstGeom prst="rect">
            <a:avLst/>
          </a:prstGeom>
        </p:spPr>
        <p:txBody>
          <a:bodyPr vert="horz" lIns="0" tIns="0" rIns="0" bIns="0" rtlCol="0">
            <a:normAutofit/>
          </a:bodyPr>
          <a:lst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2"/>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2"/>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dirty="0"/>
          </a:p>
        </p:txBody>
      </p:sp>
      <p:pic>
        <p:nvPicPr>
          <p:cNvPr id="5" name="Bilde 4">
            <a:extLst>
              <a:ext uri="{FF2B5EF4-FFF2-40B4-BE49-F238E27FC236}">
                <a16:creationId xmlns:a16="http://schemas.microsoft.com/office/drawing/2014/main" id="{51EAE06F-1DBC-1D9F-D36E-B102B146462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096000" y="1616640"/>
            <a:ext cx="2902099" cy="4153113"/>
          </a:xfrm>
          <a:prstGeom prst="rect">
            <a:avLst/>
          </a:prstGeom>
        </p:spPr>
      </p:pic>
      <p:sp>
        <p:nvSpPr>
          <p:cNvPr id="9" name="TekstSylinder 8">
            <a:extLst>
              <a:ext uri="{FF2B5EF4-FFF2-40B4-BE49-F238E27FC236}">
                <a16:creationId xmlns:a16="http://schemas.microsoft.com/office/drawing/2014/main" id="{1B5ADC2F-43F8-45F6-7222-B50721EEFF2C}"/>
              </a:ext>
            </a:extLst>
          </p:cNvPr>
          <p:cNvSpPr txBox="1"/>
          <p:nvPr/>
        </p:nvSpPr>
        <p:spPr>
          <a:xfrm>
            <a:off x="6018836" y="5769753"/>
            <a:ext cx="2902099" cy="400110"/>
          </a:xfrm>
          <a:prstGeom prst="rect">
            <a:avLst/>
          </a:prstGeom>
          <a:noFill/>
        </p:spPr>
        <p:txBody>
          <a:bodyPr wrap="square">
            <a:spAutoFit/>
          </a:bodyPr>
          <a:lstStyle/>
          <a:p>
            <a:r>
              <a:rPr lang="nb-NO" sz="1000" dirty="0">
                <a:solidFill>
                  <a:schemeClr val="tx2">
                    <a:lumMod val="75000"/>
                    <a:lumOff val="25000"/>
                  </a:schemeClr>
                </a:solidFill>
              </a:rPr>
              <a:t>https://issuu.com/magdamostafa/docs/the_autism_friendly_design_guide</a:t>
            </a:r>
          </a:p>
        </p:txBody>
      </p:sp>
      <p:pic>
        <p:nvPicPr>
          <p:cNvPr id="11" name="Bilde 10">
            <a:extLst>
              <a:ext uri="{FF2B5EF4-FFF2-40B4-BE49-F238E27FC236}">
                <a16:creationId xmlns:a16="http://schemas.microsoft.com/office/drawing/2014/main" id="{AABBCC30-6FA0-AE6E-8BF6-20B31FDF54D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10912" y="1616640"/>
            <a:ext cx="2175538" cy="2175538"/>
          </a:xfrm>
          <a:prstGeom prst="rect">
            <a:avLst/>
          </a:prstGeom>
        </p:spPr>
      </p:pic>
      <p:pic>
        <p:nvPicPr>
          <p:cNvPr id="13" name="Bilde 12">
            <a:extLst>
              <a:ext uri="{FF2B5EF4-FFF2-40B4-BE49-F238E27FC236}">
                <a16:creationId xmlns:a16="http://schemas.microsoft.com/office/drawing/2014/main" id="{9D8BD28D-297E-D625-6E9C-38456A6B29D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27435" y="3977686"/>
            <a:ext cx="2740340" cy="2175538"/>
          </a:xfrm>
          <a:prstGeom prst="rect">
            <a:avLst/>
          </a:prstGeom>
        </p:spPr>
      </p:pic>
      <p:sp>
        <p:nvSpPr>
          <p:cNvPr id="15" name="TekstSylinder 14">
            <a:extLst>
              <a:ext uri="{FF2B5EF4-FFF2-40B4-BE49-F238E27FC236}">
                <a16:creationId xmlns:a16="http://schemas.microsoft.com/office/drawing/2014/main" id="{6D3C480A-C518-8887-FDBD-227C970FCA5F}"/>
              </a:ext>
            </a:extLst>
          </p:cNvPr>
          <p:cNvSpPr txBox="1"/>
          <p:nvPr/>
        </p:nvSpPr>
        <p:spPr>
          <a:xfrm>
            <a:off x="9207648" y="1616640"/>
            <a:ext cx="2812901" cy="4678204"/>
          </a:xfrm>
          <a:prstGeom prst="rect">
            <a:avLst/>
          </a:prstGeom>
          <a:solidFill>
            <a:schemeClr val="tx2">
              <a:lumMod val="10000"/>
              <a:lumOff val="90000"/>
            </a:schemeClr>
          </a:solidFill>
        </p:spPr>
        <p:txBody>
          <a:bodyPr wrap="square">
            <a:spAutoFit/>
          </a:bodyPr>
          <a:lstStyle/>
          <a:p>
            <a:r>
              <a:rPr lang="en-GB" sz="800" b="0" i="0" dirty="0">
                <a:solidFill>
                  <a:srgbClr val="262626"/>
                </a:solidFill>
                <a:effectLst/>
                <a:latin typeface="Publico Text"/>
              </a:rPr>
              <a:t>So, </a:t>
            </a:r>
            <a:r>
              <a:rPr lang="en-GB" sz="1400" b="1" i="0" dirty="0">
                <a:solidFill>
                  <a:srgbClr val="262626"/>
                </a:solidFill>
                <a:effectLst/>
                <a:latin typeface="Publico Text"/>
              </a:rPr>
              <a:t>the seven criteria are seven architectural notions</a:t>
            </a:r>
            <a:r>
              <a:rPr lang="en-GB" sz="800" b="0" i="0" dirty="0">
                <a:solidFill>
                  <a:srgbClr val="262626"/>
                </a:solidFill>
                <a:effectLst/>
                <a:latin typeface="Publico Text"/>
              </a:rPr>
              <a:t>. The first, of course, is </a:t>
            </a:r>
            <a:r>
              <a:rPr lang="en-GB" sz="1400" b="0" i="0" dirty="0">
                <a:solidFill>
                  <a:srgbClr val="FF0000"/>
                </a:solidFill>
                <a:effectLst/>
                <a:latin typeface="Publico Text"/>
              </a:rPr>
              <a:t>acoustics</a:t>
            </a:r>
            <a:r>
              <a:rPr lang="en-GB" sz="800" b="0" i="0" dirty="0">
                <a:solidFill>
                  <a:srgbClr val="262626"/>
                </a:solidFill>
                <a:effectLst/>
                <a:latin typeface="Publico Text"/>
              </a:rPr>
              <a:t>. Every stakeholder, engagement, survey, interview, or focus group that I did with parents, teachers, and autistic students themselves, the first issue we always talked about was noise and how to mitigate and manage it. The second is </a:t>
            </a:r>
            <a:r>
              <a:rPr lang="en-GB" sz="1400" b="0" i="0" dirty="0">
                <a:solidFill>
                  <a:srgbClr val="FF0000"/>
                </a:solidFill>
                <a:effectLst/>
                <a:latin typeface="Publico Text"/>
              </a:rPr>
              <a:t>spatial sequencing</a:t>
            </a:r>
            <a:r>
              <a:rPr lang="en-GB" sz="800" b="0" i="0" dirty="0">
                <a:solidFill>
                  <a:srgbClr val="262626"/>
                </a:solidFill>
                <a:effectLst/>
                <a:latin typeface="Publico Text"/>
              </a:rPr>
              <a:t>—to think about [designing] spaces as we move through and experience them as opposed to just being static vessels of activity. Issues include how we enter from the street, to navigation and wayfinding, to the infrastructure of hallways and corridors to classrooms, etc. The third thing is </a:t>
            </a:r>
            <a:r>
              <a:rPr lang="en-GB" sz="1400" b="0" i="0" dirty="0">
                <a:solidFill>
                  <a:srgbClr val="FF0000"/>
                </a:solidFill>
                <a:effectLst/>
                <a:latin typeface="Publico Text"/>
              </a:rPr>
              <a:t>escape</a:t>
            </a:r>
            <a:r>
              <a:rPr lang="en-GB" sz="800" b="0" i="0" dirty="0">
                <a:solidFill>
                  <a:srgbClr val="262626"/>
                </a:solidFill>
                <a:effectLst/>
                <a:latin typeface="Publico Text"/>
              </a:rPr>
              <a:t>. And it’s suggesting that we need to not think of our spaces as binary in and out—we need to create moments that people can retreat to and build them in. The next is</a:t>
            </a:r>
            <a:r>
              <a:rPr lang="en-GB" sz="1200" b="0" i="0" dirty="0">
                <a:solidFill>
                  <a:srgbClr val="FF0000"/>
                </a:solidFill>
                <a:effectLst/>
                <a:latin typeface="Publico Text"/>
              </a:rPr>
              <a:t> </a:t>
            </a:r>
            <a:r>
              <a:rPr lang="en-GB" sz="1400" b="0" i="0" dirty="0">
                <a:solidFill>
                  <a:srgbClr val="FF0000"/>
                </a:solidFill>
                <a:effectLst/>
                <a:latin typeface="Publico Text"/>
              </a:rPr>
              <a:t>compartmentalization</a:t>
            </a:r>
            <a:r>
              <a:rPr lang="en-GB" sz="800" b="0" i="0" dirty="0">
                <a:solidFill>
                  <a:srgbClr val="262626"/>
                </a:solidFill>
                <a:effectLst/>
                <a:latin typeface="Publico Text"/>
              </a:rPr>
              <a:t>, which is breaking spaces down into manageable, sensory, discreet spaces that only have the sensory stimulation that’s required. And then </a:t>
            </a:r>
            <a:r>
              <a:rPr lang="en-GB" sz="1400" b="0" i="0" dirty="0">
                <a:solidFill>
                  <a:srgbClr val="FF0000"/>
                </a:solidFill>
                <a:effectLst/>
                <a:latin typeface="Publico Text"/>
              </a:rPr>
              <a:t>transitions</a:t>
            </a:r>
            <a:r>
              <a:rPr lang="en-GB" sz="800" b="0" i="0" dirty="0">
                <a:solidFill>
                  <a:srgbClr val="262626"/>
                </a:solidFill>
                <a:effectLst/>
                <a:latin typeface="Publico Text"/>
              </a:rPr>
              <a:t>, which is creating the space for adjustment, so people aren’t expected to move dramatically and suddenly from one experience to another. </a:t>
            </a:r>
            <a:r>
              <a:rPr lang="en-GB" sz="1400" b="0" i="0" dirty="0">
                <a:solidFill>
                  <a:srgbClr val="FF0000"/>
                </a:solidFill>
                <a:effectLst/>
                <a:latin typeface="Publico Text"/>
              </a:rPr>
              <a:t>Sensory zoning</a:t>
            </a:r>
            <a:r>
              <a:rPr lang="en-GB" sz="1400" b="0" i="0" dirty="0">
                <a:solidFill>
                  <a:srgbClr val="262626"/>
                </a:solidFill>
                <a:effectLst/>
                <a:latin typeface="Publico Text"/>
              </a:rPr>
              <a:t> </a:t>
            </a:r>
            <a:r>
              <a:rPr lang="en-GB" sz="800" b="0" i="0" dirty="0">
                <a:solidFill>
                  <a:srgbClr val="262626"/>
                </a:solidFill>
                <a:effectLst/>
                <a:latin typeface="Publico Text"/>
              </a:rPr>
              <a:t>is the sixth one, where we look at designing our spaces through their sensory qualities, not only their functional qualities. And then the last is </a:t>
            </a:r>
            <a:r>
              <a:rPr lang="en-GB" sz="1400" b="0" i="0" dirty="0">
                <a:solidFill>
                  <a:srgbClr val="FF0000"/>
                </a:solidFill>
                <a:effectLst/>
                <a:latin typeface="Publico Text"/>
              </a:rPr>
              <a:t>safety</a:t>
            </a:r>
            <a:r>
              <a:rPr lang="en-GB" sz="800" b="0" i="0" dirty="0">
                <a:solidFill>
                  <a:srgbClr val="262626"/>
                </a:solidFill>
                <a:effectLst/>
                <a:latin typeface="Publico Text"/>
              </a:rPr>
              <a:t>. We could talk about safety in terms of physical safety, but [we should also talk about] the role that architecture plays in mental health and safety. Those are the original seven criteria and then we expanded them out to be the 18, including things like </a:t>
            </a:r>
            <a:r>
              <a:rPr lang="en-GB" sz="800" b="0" i="0" dirty="0" err="1">
                <a:solidFill>
                  <a:srgbClr val="262626"/>
                </a:solidFill>
                <a:effectLst/>
                <a:latin typeface="Publico Text"/>
              </a:rPr>
              <a:t>color</a:t>
            </a:r>
            <a:r>
              <a:rPr lang="en-GB" sz="800" b="0" i="0" dirty="0">
                <a:solidFill>
                  <a:srgbClr val="262626"/>
                </a:solidFill>
                <a:effectLst/>
                <a:latin typeface="Publico Text"/>
              </a:rPr>
              <a:t> and lighting, furniture, materiality, wayfinding, navigation, technology, how technology can be deployed in a way that’s mindful and intentional.</a:t>
            </a:r>
            <a:endParaRPr lang="nb-NO" sz="800" dirty="0"/>
          </a:p>
        </p:txBody>
      </p:sp>
    </p:spTree>
    <p:custDataLst>
      <p:custData r:id="rId1"/>
      <p:custData r:id="rId2"/>
      <p:tags r:id="rId3"/>
    </p:custDataLst>
    <p:extLst>
      <p:ext uri="{BB962C8B-B14F-4D97-AF65-F5344CB8AC3E}">
        <p14:creationId xmlns:p14="http://schemas.microsoft.com/office/powerpoint/2010/main" val="65341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ED8E11-A6EF-C213-FC8F-1630F784C230}"/>
              </a:ext>
            </a:extLst>
          </p:cNvPr>
          <p:cNvSpPr>
            <a:spLocks noGrp="1"/>
          </p:cNvSpPr>
          <p:nvPr>
            <p:ph type="title"/>
          </p:nvPr>
        </p:nvSpPr>
        <p:spPr>
          <a:xfrm>
            <a:off x="2102644" y="379964"/>
            <a:ext cx="4288552" cy="1051168"/>
          </a:xfrm>
        </p:spPr>
        <p:txBody>
          <a:bodyPr anchor="b">
            <a:normAutofit/>
          </a:bodyPr>
          <a:lstStyle/>
          <a:p>
            <a:r>
              <a:rPr lang="en-GB" sz="3600" dirty="0" err="1"/>
              <a:t>Morgendagens</a:t>
            </a:r>
            <a:r>
              <a:rPr lang="en-GB" sz="3600" dirty="0"/>
              <a:t> </a:t>
            </a:r>
            <a:r>
              <a:rPr lang="en-GB" sz="3600" dirty="0" err="1"/>
              <a:t>skoler</a:t>
            </a:r>
            <a:r>
              <a:rPr lang="en-GB" sz="3600" dirty="0"/>
              <a:t> - </a:t>
            </a:r>
            <a:r>
              <a:rPr lang="en-GB" sz="3600" dirty="0" err="1"/>
              <a:t>Bygg</a:t>
            </a:r>
            <a:r>
              <a:rPr lang="en-GB" sz="3600" dirty="0"/>
              <a:t> for barn?</a:t>
            </a:r>
          </a:p>
        </p:txBody>
      </p:sp>
      <p:sp>
        <p:nvSpPr>
          <p:cNvPr id="4" name="Footer Placeholder 3">
            <a:extLst>
              <a:ext uri="{FF2B5EF4-FFF2-40B4-BE49-F238E27FC236}">
                <a16:creationId xmlns:a16="http://schemas.microsoft.com/office/drawing/2014/main" id="{B7092375-0F9E-0E64-79FD-C38EC60D45F5}"/>
              </a:ext>
            </a:extLst>
          </p:cNvPr>
          <p:cNvSpPr>
            <a:spLocks noGrp="1"/>
          </p:cNvSpPr>
          <p:nvPr>
            <p:ph type="ftr" sz="quarter" idx="15"/>
          </p:nvPr>
        </p:nvSpPr>
        <p:spPr>
          <a:xfrm>
            <a:off x="8022498" y="6354538"/>
            <a:ext cx="3488120" cy="193899"/>
          </a:xfrm>
        </p:spPr>
        <p:txBody>
          <a:bodyPr anchor="ctr">
            <a:normAutofit/>
          </a:bodyPr>
          <a:lstStyle/>
          <a:p>
            <a:pPr>
              <a:lnSpc>
                <a:spcPct val="90000"/>
              </a:lnSpc>
              <a:spcAft>
                <a:spcPts val="600"/>
              </a:spcAft>
            </a:pPr>
            <a:r>
              <a:rPr lang="nb-NO"/>
              <a:t>Teknologi for et bedre samfunn</a:t>
            </a:r>
          </a:p>
        </p:txBody>
      </p:sp>
      <p:sp>
        <p:nvSpPr>
          <p:cNvPr id="3" name="Text Placeholder 6">
            <a:extLst>
              <a:ext uri="{FF2B5EF4-FFF2-40B4-BE49-F238E27FC236}">
                <a16:creationId xmlns:a16="http://schemas.microsoft.com/office/drawing/2014/main" id="{11301A2B-2436-8976-D4A9-46D97AC511B6}"/>
              </a:ext>
            </a:extLst>
          </p:cNvPr>
          <p:cNvSpPr txBox="1">
            <a:spLocks/>
          </p:cNvSpPr>
          <p:nvPr/>
        </p:nvSpPr>
        <p:spPr>
          <a:xfrm>
            <a:off x="7162800" y="762000"/>
            <a:ext cx="4610100" cy="5407030"/>
          </a:xfrm>
          <a:prstGeom prst="rect">
            <a:avLst/>
          </a:prstGeom>
        </p:spPr>
        <p:txBody>
          <a:bodyPr vert="horz" lIns="0" tIns="0" rIns="0" bIns="0" rtlCol="0">
            <a:normAutofit/>
          </a:bodyPr>
          <a:lst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2"/>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2"/>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dirty="0"/>
          </a:p>
        </p:txBody>
      </p:sp>
      <p:sp>
        <p:nvSpPr>
          <p:cNvPr id="10" name="Text Placeholder 6">
            <a:extLst>
              <a:ext uri="{FF2B5EF4-FFF2-40B4-BE49-F238E27FC236}">
                <a16:creationId xmlns:a16="http://schemas.microsoft.com/office/drawing/2014/main" id="{A1D8A239-3329-5ACD-4BB6-500A28194F7B}"/>
              </a:ext>
            </a:extLst>
          </p:cNvPr>
          <p:cNvSpPr>
            <a:spLocks noGrp="1"/>
          </p:cNvSpPr>
          <p:nvPr>
            <p:ph idx="1"/>
          </p:nvPr>
        </p:nvSpPr>
        <p:spPr>
          <a:xfrm>
            <a:off x="677071" y="1584695"/>
            <a:ext cx="5670078" cy="5119742"/>
          </a:xfrm>
        </p:spPr>
        <p:txBody>
          <a:bodyPr>
            <a:noAutofit/>
          </a:bodyPr>
          <a:lstStyle/>
          <a:p>
            <a:pPr marL="0" indent="0">
              <a:buNone/>
            </a:pPr>
            <a:r>
              <a:rPr lang="nb-NO" sz="2000" b="1" dirty="0"/>
              <a:t>Verdigrunnlaget i opplæringa og skolens praksis skal bygge på verdier som samler Norge som samfunn:</a:t>
            </a:r>
          </a:p>
          <a:p>
            <a:r>
              <a:rPr lang="nb-NO" sz="2000" dirty="0"/>
              <a:t>Menneskeverdet </a:t>
            </a:r>
          </a:p>
          <a:p>
            <a:r>
              <a:rPr lang="nb-NO" sz="2000" dirty="0"/>
              <a:t>Identitet og kulturelt mangfold </a:t>
            </a:r>
          </a:p>
          <a:p>
            <a:r>
              <a:rPr lang="nb-NO" sz="2000" dirty="0"/>
              <a:t>Kritisk tenkning og etisk bevissthet </a:t>
            </a:r>
          </a:p>
          <a:p>
            <a:r>
              <a:rPr lang="nb-NO" sz="2000" dirty="0"/>
              <a:t>Skaperglede, engasjement og utforskertrang </a:t>
            </a:r>
          </a:p>
          <a:p>
            <a:r>
              <a:rPr lang="nb-NO" sz="2000" dirty="0"/>
              <a:t>Respekt for naturen, og miljøbevissthet </a:t>
            </a:r>
          </a:p>
          <a:p>
            <a:r>
              <a:rPr lang="nb-NO" sz="2000" dirty="0"/>
              <a:t>Demokrati og medvirkning</a:t>
            </a:r>
          </a:p>
          <a:p>
            <a:pPr marL="0" indent="0">
              <a:buNone/>
            </a:pPr>
            <a:r>
              <a:rPr lang="en-GB" sz="1400" dirty="0"/>
              <a:t>(</a:t>
            </a:r>
            <a:r>
              <a:rPr lang="en-GB" sz="1400" dirty="0" err="1"/>
              <a:t>Opplæringsloven</a:t>
            </a:r>
            <a:r>
              <a:rPr lang="en-GB" sz="1400" dirty="0"/>
              <a:t>/ </a:t>
            </a:r>
            <a:r>
              <a:rPr lang="en-GB" sz="1400" dirty="0" err="1"/>
              <a:t>Udir</a:t>
            </a:r>
            <a:r>
              <a:rPr lang="en-GB" sz="1400" dirty="0"/>
              <a:t>./ Regjeringen.no/ </a:t>
            </a:r>
            <a:r>
              <a:rPr lang="en-GB" sz="1400" dirty="0" err="1"/>
              <a:t>Fagfornyelsens</a:t>
            </a:r>
            <a:r>
              <a:rPr lang="en-GB" sz="1400" dirty="0"/>
              <a:t> </a:t>
            </a:r>
            <a:r>
              <a:rPr lang="en-GB" sz="1400" dirty="0" err="1"/>
              <a:t>verdiløft</a:t>
            </a:r>
            <a:r>
              <a:rPr lang="en-GB" sz="1400" dirty="0"/>
              <a:t>)</a:t>
            </a:r>
            <a:endParaRPr lang="en-GB" sz="2000" b="1" dirty="0">
              <a:latin typeface="Times New Roman" panose="02020603050405020304" pitchFamily="18" charset="0"/>
            </a:endParaRPr>
          </a:p>
          <a:p>
            <a:pPr marL="0" indent="0">
              <a:buNone/>
            </a:pPr>
            <a:r>
              <a:rPr lang="nb-NO" sz="1600" dirty="0">
                <a:solidFill>
                  <a:schemeClr val="accent6"/>
                </a:solidFill>
              </a:rPr>
              <a:t>Refleksjon: </a:t>
            </a:r>
          </a:p>
          <a:p>
            <a:pPr marL="0" indent="0">
              <a:buNone/>
            </a:pPr>
            <a:r>
              <a:rPr lang="nb-NO" sz="1600" dirty="0">
                <a:solidFill>
                  <a:schemeClr val="accent6"/>
                </a:solidFill>
              </a:rPr>
              <a:t>- Hvordan ivareta de utfordringene vi ser i samfunnsutviklingen når det gjelder unge og psykisk helse og det psykososiale arbeidsmiljøet?</a:t>
            </a:r>
          </a:p>
          <a:p>
            <a:pPr marL="0" indent="0">
              <a:buNone/>
            </a:pPr>
            <a:r>
              <a:rPr lang="nb-NO" sz="1600" dirty="0">
                <a:solidFill>
                  <a:schemeClr val="accent6"/>
                </a:solidFill>
              </a:rPr>
              <a:t>- Hvordan tilrettelegge for mangfold og fellesskap? </a:t>
            </a:r>
          </a:p>
          <a:p>
            <a:pPr marL="0" indent="0">
              <a:buNone/>
            </a:pPr>
            <a:r>
              <a:rPr lang="nb-NO" sz="1600" dirty="0">
                <a:solidFill>
                  <a:schemeClr val="accent6"/>
                </a:solidFill>
              </a:rPr>
              <a:t>Det må være en av skolens viktigste oppgaver for å ivareta det psykososiale læringsmiljøet.</a:t>
            </a:r>
          </a:p>
          <a:p>
            <a:pPr marL="0" indent="0">
              <a:buNone/>
            </a:pPr>
            <a:endParaRPr lang="en-GB" sz="2000" b="1" dirty="0"/>
          </a:p>
        </p:txBody>
      </p:sp>
      <p:pic>
        <p:nvPicPr>
          <p:cNvPr id="14" name="Bilde 13" descr="Et bilde som inneholder utendørs, himmel, lekeplass, tre">
            <a:extLst>
              <a:ext uri="{FF2B5EF4-FFF2-40B4-BE49-F238E27FC236}">
                <a16:creationId xmlns:a16="http://schemas.microsoft.com/office/drawing/2014/main" id="{FCB45726-D239-ABA6-86D8-7240B8647F3F}"/>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391196" y="0"/>
            <a:ext cx="5800804" cy="6858000"/>
          </a:xfrm>
          <a:prstGeom prst="rect">
            <a:avLst/>
          </a:prstGeom>
        </p:spPr>
      </p:pic>
      <p:sp>
        <p:nvSpPr>
          <p:cNvPr id="16" name="TekstSylinder 15">
            <a:extLst>
              <a:ext uri="{FF2B5EF4-FFF2-40B4-BE49-F238E27FC236}">
                <a16:creationId xmlns:a16="http://schemas.microsoft.com/office/drawing/2014/main" id="{BA74A073-8C38-7068-2921-8DDB9C079651}"/>
              </a:ext>
            </a:extLst>
          </p:cNvPr>
          <p:cNvSpPr txBox="1"/>
          <p:nvPr/>
        </p:nvSpPr>
        <p:spPr>
          <a:xfrm>
            <a:off x="9687697" y="6319946"/>
            <a:ext cx="2310714" cy="430887"/>
          </a:xfrm>
          <a:prstGeom prst="rect">
            <a:avLst/>
          </a:prstGeom>
          <a:noFill/>
        </p:spPr>
        <p:txBody>
          <a:bodyPr wrap="square" rtlCol="0">
            <a:spAutoFit/>
          </a:bodyPr>
          <a:lstStyle/>
          <a:p>
            <a:r>
              <a:rPr lang="nb-NO" sz="1100" dirty="0">
                <a:solidFill>
                  <a:schemeClr val="bg1"/>
                </a:solidFill>
              </a:rPr>
              <a:t>Uteområde Fagereng skole, Tromsø.</a:t>
            </a:r>
          </a:p>
          <a:p>
            <a:r>
              <a:rPr lang="nb-NO" sz="1100" dirty="0">
                <a:solidFill>
                  <a:schemeClr val="bg1"/>
                </a:solidFill>
              </a:rPr>
              <a:t>Foto: HMXW arkitekter</a:t>
            </a:r>
          </a:p>
        </p:txBody>
      </p:sp>
    </p:spTree>
    <p:custDataLst>
      <p:custData r:id="rId1"/>
      <p:custData r:id="rId2"/>
      <p:tags r:id="rId3"/>
    </p:custDataLst>
    <p:extLst>
      <p:ext uri="{BB962C8B-B14F-4D97-AF65-F5344CB8AC3E}">
        <p14:creationId xmlns:p14="http://schemas.microsoft.com/office/powerpoint/2010/main" val="1895222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ssholder for bilde 40">
            <a:extLst>
              <a:ext uri="{FF2B5EF4-FFF2-40B4-BE49-F238E27FC236}">
                <a16:creationId xmlns:a16="http://schemas.microsoft.com/office/drawing/2014/main" id="{F84F653F-1CAE-3F01-72F8-9B46A378D0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29488" y="10"/>
            <a:ext cx="4862512" cy="6857990"/>
          </a:xfrm>
          <a:prstGeom prst="rect">
            <a:avLst/>
          </a:prstGeom>
          <a:noFill/>
        </p:spPr>
      </p:pic>
      <p:sp>
        <p:nvSpPr>
          <p:cNvPr id="6" name="Title 5">
            <a:extLst>
              <a:ext uri="{FF2B5EF4-FFF2-40B4-BE49-F238E27FC236}">
                <a16:creationId xmlns:a16="http://schemas.microsoft.com/office/drawing/2014/main" id="{12ED8E11-A6EF-C213-FC8F-1630F784C230}"/>
              </a:ext>
            </a:extLst>
          </p:cNvPr>
          <p:cNvSpPr>
            <a:spLocks noGrp="1"/>
          </p:cNvSpPr>
          <p:nvPr>
            <p:ph type="title"/>
          </p:nvPr>
        </p:nvSpPr>
        <p:spPr>
          <a:xfrm>
            <a:off x="2102644" y="379964"/>
            <a:ext cx="5226844" cy="1051168"/>
          </a:xfrm>
        </p:spPr>
        <p:txBody>
          <a:bodyPr anchor="b">
            <a:normAutofit/>
          </a:bodyPr>
          <a:lstStyle/>
          <a:p>
            <a:r>
              <a:rPr lang="en-GB" sz="3600" dirty="0"/>
              <a:t>Om </a:t>
            </a:r>
            <a:r>
              <a:rPr lang="en-GB" sz="3600" dirty="0" err="1"/>
              <a:t>Morgendagens</a:t>
            </a:r>
            <a:r>
              <a:rPr lang="en-GB" sz="3600" dirty="0"/>
              <a:t> </a:t>
            </a:r>
            <a:r>
              <a:rPr lang="en-GB" sz="3600" dirty="0" err="1"/>
              <a:t>skoler</a:t>
            </a:r>
            <a:endParaRPr lang="en-GB" sz="3600" dirty="0"/>
          </a:p>
        </p:txBody>
      </p:sp>
      <p:sp>
        <p:nvSpPr>
          <p:cNvPr id="7" name="Text Placeholder 6">
            <a:extLst>
              <a:ext uri="{FF2B5EF4-FFF2-40B4-BE49-F238E27FC236}">
                <a16:creationId xmlns:a16="http://schemas.microsoft.com/office/drawing/2014/main" id="{C9EB49E6-F218-B959-CE40-297A4FAE8456}"/>
              </a:ext>
            </a:extLst>
          </p:cNvPr>
          <p:cNvSpPr>
            <a:spLocks noGrp="1"/>
          </p:cNvSpPr>
          <p:nvPr>
            <p:ph idx="1"/>
          </p:nvPr>
        </p:nvSpPr>
        <p:spPr>
          <a:xfrm>
            <a:off x="758188" y="2259018"/>
            <a:ext cx="6252211" cy="3910012"/>
          </a:xfrm>
        </p:spPr>
        <p:txBody>
          <a:bodyPr>
            <a:normAutofit lnSpcReduction="10000"/>
          </a:bodyPr>
          <a:lstStyle/>
          <a:p>
            <a:r>
              <a:rPr lang="nb-NO" sz="2200" dirty="0">
                <a:effectLst/>
              </a:rPr>
              <a:t>Innovasjonsprosjekt for offentlig sektor (IPO)</a:t>
            </a:r>
          </a:p>
          <a:p>
            <a:r>
              <a:rPr lang="nb-NO" sz="2200" dirty="0"/>
              <a:t>F</a:t>
            </a:r>
            <a:r>
              <a:rPr lang="nb-NO" sz="2200" dirty="0">
                <a:effectLst/>
              </a:rPr>
              <a:t>inansiert av Norges Forskningsråd </a:t>
            </a:r>
          </a:p>
          <a:p>
            <a:r>
              <a:rPr lang="nb-NO" sz="2200" dirty="0"/>
              <a:t>Prosjektperiode 2020-2024</a:t>
            </a:r>
          </a:p>
          <a:p>
            <a:r>
              <a:rPr lang="nb-NO" sz="2200" dirty="0"/>
              <a:t>Finansiering: 6MNOK fra NFR + 2 MNOK i egeninnsats fra fire deltakerkommuner (500 000 x4)</a:t>
            </a:r>
          </a:p>
          <a:p>
            <a:r>
              <a:rPr lang="nb-NO" sz="2200" dirty="0">
                <a:effectLst/>
              </a:rPr>
              <a:t>Prosjektets hovedmål er å gi </a:t>
            </a:r>
            <a:r>
              <a:rPr lang="nb-NO" sz="2200" b="1" dirty="0">
                <a:effectLst/>
              </a:rPr>
              <a:t>ny og økt kunnskap om betydningen av det fysiske læringsmiljøet for pedagogikk og utdanningskvalitet. </a:t>
            </a:r>
          </a:p>
          <a:p>
            <a:r>
              <a:rPr lang="nb-NO" sz="2200" dirty="0">
                <a:effectLst/>
              </a:rPr>
              <a:t>Innovasjonen i prosjektet er knyttet til </a:t>
            </a:r>
            <a:r>
              <a:rPr lang="nb-NO" sz="2200" b="1" dirty="0">
                <a:effectLst/>
              </a:rPr>
              <a:t>koblingen mellom pedagogiske mål og hvordan bygningenes fysiske utforming kan bidra til å nå disse målene.</a:t>
            </a:r>
            <a:endParaRPr lang="nb-NO" sz="2200" b="1" dirty="0"/>
          </a:p>
        </p:txBody>
      </p:sp>
      <p:pic>
        <p:nvPicPr>
          <p:cNvPr id="3" name="Bilde 2" descr="Et bilde som inneholder Font, Grafikk, design&#10;&#10;Automatisk generert beskrivelse">
            <a:extLst>
              <a:ext uri="{FF2B5EF4-FFF2-40B4-BE49-F238E27FC236}">
                <a16:creationId xmlns:a16="http://schemas.microsoft.com/office/drawing/2014/main" id="{FEBD2511-0635-E58F-410E-E9B08B70BF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12353" y="3833795"/>
            <a:ext cx="3828811" cy="2882980"/>
          </a:xfrm>
          <a:prstGeom prst="rect">
            <a:avLst/>
          </a:prstGeom>
        </p:spPr>
      </p:pic>
      <p:sp>
        <p:nvSpPr>
          <p:cNvPr id="4" name="TekstSylinder 3">
            <a:extLst>
              <a:ext uri="{FF2B5EF4-FFF2-40B4-BE49-F238E27FC236}">
                <a16:creationId xmlns:a16="http://schemas.microsoft.com/office/drawing/2014/main" id="{51FF53FE-9094-EFBB-E78D-26BFF314798F}"/>
              </a:ext>
            </a:extLst>
          </p:cNvPr>
          <p:cNvSpPr txBox="1"/>
          <p:nvPr/>
        </p:nvSpPr>
        <p:spPr>
          <a:xfrm>
            <a:off x="7483729" y="6394973"/>
            <a:ext cx="1457247" cy="261610"/>
          </a:xfrm>
          <a:prstGeom prst="rect">
            <a:avLst/>
          </a:prstGeom>
          <a:noFill/>
        </p:spPr>
        <p:txBody>
          <a:bodyPr wrap="square" rtlCol="0">
            <a:spAutoFit/>
          </a:bodyPr>
          <a:lstStyle/>
          <a:p>
            <a:r>
              <a:rPr lang="nb-NO" sz="1100" dirty="0"/>
              <a:t>Foto: Berre/SINTEF</a:t>
            </a:r>
          </a:p>
        </p:txBody>
      </p:sp>
    </p:spTree>
    <p:custDataLst>
      <p:custData r:id="rId1"/>
      <p:custData r:id="rId2"/>
      <p:tags r:id="rId3"/>
    </p:custDataLst>
    <p:extLst>
      <p:ext uri="{BB962C8B-B14F-4D97-AF65-F5344CB8AC3E}">
        <p14:creationId xmlns:p14="http://schemas.microsoft.com/office/powerpoint/2010/main" val="3744163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ED8E11-A6EF-C213-FC8F-1630F784C230}"/>
              </a:ext>
            </a:extLst>
          </p:cNvPr>
          <p:cNvSpPr>
            <a:spLocks noGrp="1"/>
          </p:cNvSpPr>
          <p:nvPr>
            <p:ph type="title"/>
          </p:nvPr>
        </p:nvSpPr>
        <p:spPr>
          <a:xfrm>
            <a:off x="2102644" y="379964"/>
            <a:ext cx="9407974" cy="1051168"/>
          </a:xfrm>
        </p:spPr>
        <p:txBody>
          <a:bodyPr anchor="b">
            <a:normAutofit/>
          </a:bodyPr>
          <a:lstStyle/>
          <a:p>
            <a:r>
              <a:rPr lang="en-GB" sz="3600" dirty="0" err="1"/>
              <a:t>Morgendagens</a:t>
            </a:r>
            <a:r>
              <a:rPr lang="en-GB" sz="3600" dirty="0"/>
              <a:t> </a:t>
            </a:r>
            <a:r>
              <a:rPr lang="en-GB" sz="3600" dirty="0" err="1"/>
              <a:t>skoler</a:t>
            </a:r>
            <a:r>
              <a:rPr lang="en-GB" sz="3600" dirty="0"/>
              <a:t> – </a:t>
            </a:r>
            <a:r>
              <a:rPr lang="en-GB" sz="3600" dirty="0" err="1"/>
              <a:t>Bygg</a:t>
            </a:r>
            <a:r>
              <a:rPr lang="en-GB" sz="3600" dirty="0"/>
              <a:t> for </a:t>
            </a:r>
            <a:r>
              <a:rPr lang="en-GB" sz="3600" dirty="0" err="1"/>
              <a:t>fremtiden</a:t>
            </a:r>
            <a:r>
              <a:rPr lang="en-GB" sz="3600" dirty="0"/>
              <a:t>?</a:t>
            </a:r>
          </a:p>
        </p:txBody>
      </p:sp>
      <p:sp>
        <p:nvSpPr>
          <p:cNvPr id="4" name="Footer Placeholder 3">
            <a:extLst>
              <a:ext uri="{FF2B5EF4-FFF2-40B4-BE49-F238E27FC236}">
                <a16:creationId xmlns:a16="http://schemas.microsoft.com/office/drawing/2014/main" id="{B7092375-0F9E-0E64-79FD-C38EC60D45F5}"/>
              </a:ext>
            </a:extLst>
          </p:cNvPr>
          <p:cNvSpPr>
            <a:spLocks noGrp="1"/>
          </p:cNvSpPr>
          <p:nvPr>
            <p:ph type="ftr" sz="quarter" idx="15"/>
          </p:nvPr>
        </p:nvSpPr>
        <p:spPr>
          <a:xfrm>
            <a:off x="8022498" y="6354538"/>
            <a:ext cx="3488120" cy="193899"/>
          </a:xfrm>
        </p:spPr>
        <p:txBody>
          <a:bodyPr anchor="ctr">
            <a:normAutofit/>
          </a:bodyPr>
          <a:lstStyle/>
          <a:p>
            <a:pPr>
              <a:lnSpc>
                <a:spcPct val="90000"/>
              </a:lnSpc>
              <a:spcAft>
                <a:spcPts val="600"/>
              </a:spcAft>
            </a:pPr>
            <a:r>
              <a:rPr lang="nb-NO"/>
              <a:t>Teknologi for et bedre samfunn</a:t>
            </a:r>
          </a:p>
        </p:txBody>
      </p:sp>
      <p:sp>
        <p:nvSpPr>
          <p:cNvPr id="3" name="Text Placeholder 6">
            <a:extLst>
              <a:ext uri="{FF2B5EF4-FFF2-40B4-BE49-F238E27FC236}">
                <a16:creationId xmlns:a16="http://schemas.microsoft.com/office/drawing/2014/main" id="{11301A2B-2436-8976-D4A9-46D97AC511B6}"/>
              </a:ext>
            </a:extLst>
          </p:cNvPr>
          <p:cNvSpPr txBox="1">
            <a:spLocks/>
          </p:cNvSpPr>
          <p:nvPr/>
        </p:nvSpPr>
        <p:spPr>
          <a:xfrm>
            <a:off x="7162800" y="762000"/>
            <a:ext cx="4610100" cy="5407030"/>
          </a:xfrm>
          <a:prstGeom prst="rect">
            <a:avLst/>
          </a:prstGeom>
        </p:spPr>
        <p:txBody>
          <a:bodyPr vert="horz" lIns="0" tIns="0" rIns="0" bIns="0" rtlCol="0">
            <a:normAutofit/>
          </a:bodyPr>
          <a:lst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2"/>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2"/>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dirty="0"/>
          </a:p>
        </p:txBody>
      </p:sp>
      <p:sp>
        <p:nvSpPr>
          <p:cNvPr id="10" name="Text Placeholder 6">
            <a:extLst>
              <a:ext uri="{FF2B5EF4-FFF2-40B4-BE49-F238E27FC236}">
                <a16:creationId xmlns:a16="http://schemas.microsoft.com/office/drawing/2014/main" id="{A1D8A239-3329-5ACD-4BB6-500A28194F7B}"/>
              </a:ext>
            </a:extLst>
          </p:cNvPr>
          <p:cNvSpPr>
            <a:spLocks noGrp="1"/>
          </p:cNvSpPr>
          <p:nvPr>
            <p:ph idx="1"/>
          </p:nvPr>
        </p:nvSpPr>
        <p:spPr>
          <a:xfrm>
            <a:off x="681382" y="2263271"/>
            <a:ext cx="4876493" cy="4291914"/>
          </a:xfrm>
        </p:spPr>
        <p:txBody>
          <a:bodyPr>
            <a:noAutofit/>
          </a:bodyPr>
          <a:lstStyle/>
          <a:p>
            <a:pPr marL="0" indent="0">
              <a:buNone/>
            </a:pPr>
            <a:r>
              <a:rPr lang="en-GB" sz="1800" dirty="0" err="1"/>
              <a:t>Læreplanen</a:t>
            </a:r>
            <a:r>
              <a:rPr lang="en-GB" sz="1800" dirty="0"/>
              <a:t> </a:t>
            </a:r>
            <a:r>
              <a:rPr lang="en-GB" sz="1800" dirty="0" err="1"/>
              <a:t>har</a:t>
            </a:r>
            <a:r>
              <a:rPr lang="en-GB" sz="1800" dirty="0"/>
              <a:t> </a:t>
            </a:r>
            <a:r>
              <a:rPr lang="en-GB" sz="1800" dirty="0" err="1"/>
              <a:t>betydning</a:t>
            </a:r>
            <a:r>
              <a:rPr lang="en-GB" sz="1800" dirty="0"/>
              <a:t> for </a:t>
            </a:r>
            <a:r>
              <a:rPr lang="en-GB" sz="1800" dirty="0" err="1"/>
              <a:t>utforming</a:t>
            </a:r>
            <a:r>
              <a:rPr lang="en-GB" sz="1800" dirty="0"/>
              <a:t> </a:t>
            </a:r>
            <a:r>
              <a:rPr lang="en-GB" sz="1800" dirty="0" err="1"/>
              <a:t>av</a:t>
            </a:r>
            <a:r>
              <a:rPr lang="en-GB" sz="1800" dirty="0"/>
              <a:t> </a:t>
            </a:r>
            <a:r>
              <a:rPr lang="en-GB" sz="1800" dirty="0" err="1"/>
              <a:t>skoler</a:t>
            </a:r>
            <a:r>
              <a:rPr lang="en-GB" sz="1800" dirty="0"/>
              <a:t>. </a:t>
            </a:r>
          </a:p>
          <a:p>
            <a:pPr marL="0" indent="0">
              <a:buNone/>
            </a:pPr>
            <a:r>
              <a:rPr lang="nb-NO" sz="1800" dirty="0"/>
              <a:t>Nye læreplaner legger til rette for </a:t>
            </a:r>
          </a:p>
          <a:p>
            <a:pPr marL="342900" lvl="0" indent="-342900">
              <a:buFont typeface="Symbol" panose="05050102010706020507" pitchFamily="18" charset="2"/>
              <a:buChar char=""/>
            </a:pPr>
            <a:r>
              <a:rPr lang="nb-NO" sz="1800" dirty="0"/>
              <a:t>Et nytt kompetansebegrep </a:t>
            </a:r>
          </a:p>
          <a:p>
            <a:pPr marL="342900" lvl="0" indent="-342900">
              <a:buFont typeface="Symbol" panose="05050102010706020507" pitchFamily="18" charset="2"/>
              <a:buChar char=""/>
            </a:pPr>
            <a:r>
              <a:rPr lang="nb-NO" sz="1800" dirty="0"/>
              <a:t>Elevaktiv læring </a:t>
            </a:r>
          </a:p>
          <a:p>
            <a:pPr marL="342900" lvl="0" indent="-342900">
              <a:buFont typeface="Symbol" panose="05050102010706020507" pitchFamily="18" charset="2"/>
              <a:buChar char=""/>
            </a:pPr>
            <a:r>
              <a:rPr lang="nb-NO" sz="1800" dirty="0"/>
              <a:t>Mer praktisk tilnærming til flere av fagene </a:t>
            </a:r>
          </a:p>
          <a:p>
            <a:pPr marL="342900" lvl="0" indent="-342900">
              <a:buFont typeface="Symbol" panose="05050102010706020507" pitchFamily="18" charset="2"/>
              <a:buChar char=""/>
            </a:pPr>
            <a:r>
              <a:rPr lang="nb-NO" sz="1800" dirty="0"/>
              <a:t>Utforsking </a:t>
            </a:r>
          </a:p>
          <a:p>
            <a:pPr marL="342900" lvl="0" indent="-342900">
              <a:buFont typeface="Symbol" panose="05050102010706020507" pitchFamily="18" charset="2"/>
              <a:buChar char=""/>
            </a:pPr>
            <a:r>
              <a:rPr lang="nb-NO" sz="1800" dirty="0"/>
              <a:t>Grunnleggende ferdigheter </a:t>
            </a:r>
          </a:p>
          <a:p>
            <a:pPr marL="342900" lvl="0" indent="-342900">
              <a:buFont typeface="Symbol" panose="05050102010706020507" pitchFamily="18" charset="2"/>
              <a:buChar char=""/>
            </a:pPr>
            <a:r>
              <a:rPr lang="nb-NO" sz="1800" dirty="0"/>
              <a:t>Dybdelæring </a:t>
            </a:r>
          </a:p>
          <a:p>
            <a:pPr marL="342900" lvl="0" indent="-342900">
              <a:buFont typeface="Symbol" panose="05050102010706020507" pitchFamily="18" charset="2"/>
              <a:buChar char=""/>
            </a:pPr>
            <a:r>
              <a:rPr lang="nb-NO" sz="1800" dirty="0"/>
              <a:t>Tverrfaglighet </a:t>
            </a:r>
          </a:p>
          <a:p>
            <a:pPr marL="342900" lvl="0" indent="-342900">
              <a:buFont typeface="Symbol" panose="05050102010706020507" pitchFamily="18" charset="2"/>
              <a:buChar char=""/>
            </a:pPr>
            <a:r>
              <a:rPr lang="nb-NO" sz="1800" dirty="0"/>
              <a:t>Digitale ferdigheter </a:t>
            </a:r>
          </a:p>
          <a:p>
            <a:pPr marL="342900" lvl="0" indent="-342900">
              <a:buFont typeface="Symbol" panose="05050102010706020507" pitchFamily="18" charset="2"/>
              <a:buChar char=""/>
            </a:pPr>
            <a:r>
              <a:rPr lang="nb-NO" sz="1800" dirty="0"/>
              <a:t>Profesjonsfellesskap: Lærere som samarbeider om å planlegge og gjennomføre undervisning (trinn- og teamtanken) </a:t>
            </a:r>
          </a:p>
          <a:p>
            <a:pPr marL="0" indent="0">
              <a:buNone/>
            </a:pPr>
            <a:endParaRPr lang="en-GB" sz="1800" dirty="0"/>
          </a:p>
        </p:txBody>
      </p:sp>
      <p:pic>
        <p:nvPicPr>
          <p:cNvPr id="5" name="Bilde 4" descr="Et bilde som inneholder innendørs, møbler, vegg, folk&#10;&#10;Automatisk generert beskrivelse">
            <a:extLst>
              <a:ext uri="{FF2B5EF4-FFF2-40B4-BE49-F238E27FC236}">
                <a16:creationId xmlns:a16="http://schemas.microsoft.com/office/drawing/2014/main" id="{A5C6564B-C034-9169-3B1D-B8E62D2D24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29241" y="2259018"/>
            <a:ext cx="6462759" cy="4616442"/>
          </a:xfrm>
          <a:prstGeom prst="rect">
            <a:avLst/>
          </a:prstGeom>
        </p:spPr>
      </p:pic>
      <p:sp>
        <p:nvSpPr>
          <p:cNvPr id="9" name="Text Placeholder 6">
            <a:extLst>
              <a:ext uri="{FF2B5EF4-FFF2-40B4-BE49-F238E27FC236}">
                <a16:creationId xmlns:a16="http://schemas.microsoft.com/office/drawing/2014/main" id="{8BA3DA48-EB92-A6F5-2201-98425212AECA}"/>
              </a:ext>
            </a:extLst>
          </p:cNvPr>
          <p:cNvSpPr txBox="1">
            <a:spLocks/>
          </p:cNvSpPr>
          <p:nvPr/>
        </p:nvSpPr>
        <p:spPr>
          <a:xfrm>
            <a:off x="693848" y="1804086"/>
            <a:ext cx="9976226" cy="787840"/>
          </a:xfrm>
          <a:prstGeom prst="rect">
            <a:avLst/>
          </a:prstGeom>
        </p:spPr>
        <p:txBody>
          <a:bodyPr vert="horz" lIns="0" tIns="0" rIns="0" bIns="0" rtlCol="0">
            <a:noAutofit/>
          </a:bodyPr>
          <a:lst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2"/>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2"/>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b="1" dirty="0"/>
              <a:t>Hva skal til for at skolene som designes i dag, har gyldighet også i fremtiden?</a:t>
            </a:r>
          </a:p>
          <a:p>
            <a:pPr marL="0" indent="0">
              <a:buFont typeface="Arial" panose="020B0604020202020204" pitchFamily="34" charset="0"/>
              <a:buNone/>
            </a:pPr>
            <a:endParaRPr lang="en-GB" sz="1800" dirty="0"/>
          </a:p>
        </p:txBody>
      </p:sp>
      <p:sp>
        <p:nvSpPr>
          <p:cNvPr id="2" name="TekstSylinder 1">
            <a:extLst>
              <a:ext uri="{FF2B5EF4-FFF2-40B4-BE49-F238E27FC236}">
                <a16:creationId xmlns:a16="http://schemas.microsoft.com/office/drawing/2014/main" id="{CC912D77-2024-EEB2-1F7A-C125DBFBCBC6}"/>
              </a:ext>
            </a:extLst>
          </p:cNvPr>
          <p:cNvSpPr txBox="1"/>
          <p:nvPr/>
        </p:nvSpPr>
        <p:spPr>
          <a:xfrm>
            <a:off x="9624646" y="6319946"/>
            <a:ext cx="2373765" cy="430887"/>
          </a:xfrm>
          <a:prstGeom prst="rect">
            <a:avLst/>
          </a:prstGeom>
          <a:noFill/>
        </p:spPr>
        <p:txBody>
          <a:bodyPr wrap="square" rtlCol="0">
            <a:spAutoFit/>
          </a:bodyPr>
          <a:lstStyle/>
          <a:p>
            <a:r>
              <a:rPr lang="nb-NO" sz="1100" dirty="0">
                <a:solidFill>
                  <a:schemeClr val="bg1"/>
                </a:solidFill>
              </a:rPr>
              <a:t>Amfi, </a:t>
            </a:r>
            <a:r>
              <a:rPr lang="nb-NO" sz="1100" dirty="0" err="1">
                <a:solidFill>
                  <a:schemeClr val="bg1"/>
                </a:solidFill>
              </a:rPr>
              <a:t>Hebekk</a:t>
            </a:r>
            <a:r>
              <a:rPr lang="nb-NO" sz="1100" dirty="0">
                <a:solidFill>
                  <a:schemeClr val="bg1"/>
                </a:solidFill>
              </a:rPr>
              <a:t> skole, Nordre Follo</a:t>
            </a:r>
          </a:p>
          <a:p>
            <a:r>
              <a:rPr lang="nb-NO" sz="1100" dirty="0">
                <a:solidFill>
                  <a:schemeClr val="bg1"/>
                </a:solidFill>
              </a:rPr>
              <a:t>Foto: Planforum arkitekter</a:t>
            </a:r>
          </a:p>
        </p:txBody>
      </p:sp>
    </p:spTree>
    <p:custDataLst>
      <p:custData r:id="rId1"/>
      <p:custData r:id="rId2"/>
      <p:tags r:id="rId3"/>
    </p:custDataLst>
    <p:extLst>
      <p:ext uri="{BB962C8B-B14F-4D97-AF65-F5344CB8AC3E}">
        <p14:creationId xmlns:p14="http://schemas.microsoft.com/office/powerpoint/2010/main" val="2056810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ED8E11-A6EF-C213-FC8F-1630F784C230}"/>
              </a:ext>
            </a:extLst>
          </p:cNvPr>
          <p:cNvSpPr>
            <a:spLocks noGrp="1"/>
          </p:cNvSpPr>
          <p:nvPr>
            <p:ph type="title"/>
          </p:nvPr>
        </p:nvSpPr>
        <p:spPr>
          <a:xfrm>
            <a:off x="2102644" y="379964"/>
            <a:ext cx="8548880" cy="1051168"/>
          </a:xfrm>
        </p:spPr>
        <p:txBody>
          <a:bodyPr anchor="b">
            <a:normAutofit/>
          </a:bodyPr>
          <a:lstStyle/>
          <a:p>
            <a:r>
              <a:rPr lang="en-GB" sz="3600" dirty="0" err="1"/>
              <a:t>Resultater</a:t>
            </a:r>
            <a:r>
              <a:rPr lang="en-GB" sz="3600" dirty="0"/>
              <a:t> </a:t>
            </a:r>
            <a:r>
              <a:rPr lang="en-GB" sz="3600" dirty="0" err="1"/>
              <a:t>og</a:t>
            </a:r>
            <a:r>
              <a:rPr lang="en-GB" sz="3600" dirty="0"/>
              <a:t> </a:t>
            </a:r>
            <a:r>
              <a:rPr lang="en-GB" sz="3600" dirty="0" err="1"/>
              <a:t>publiserte</a:t>
            </a:r>
            <a:r>
              <a:rPr lang="en-GB" sz="3600" dirty="0"/>
              <a:t> </a:t>
            </a:r>
            <a:r>
              <a:rPr lang="en-GB" sz="3600" dirty="0" err="1"/>
              <a:t>leveranser</a:t>
            </a:r>
            <a:r>
              <a:rPr lang="en-GB" sz="3600" dirty="0"/>
              <a:t> </a:t>
            </a:r>
            <a:r>
              <a:rPr lang="en-GB" sz="3600" dirty="0" err="1"/>
              <a:t>så</a:t>
            </a:r>
            <a:r>
              <a:rPr lang="en-GB" sz="3600" dirty="0"/>
              <a:t> </a:t>
            </a:r>
            <a:r>
              <a:rPr lang="en-GB" sz="3600" dirty="0" err="1"/>
              <a:t>langt</a:t>
            </a:r>
            <a:endParaRPr lang="en-GB" sz="3600" dirty="0"/>
          </a:p>
        </p:txBody>
      </p:sp>
      <p:sp>
        <p:nvSpPr>
          <p:cNvPr id="3" name="Text Placeholder 6">
            <a:extLst>
              <a:ext uri="{FF2B5EF4-FFF2-40B4-BE49-F238E27FC236}">
                <a16:creationId xmlns:a16="http://schemas.microsoft.com/office/drawing/2014/main" id="{11301A2B-2436-8976-D4A9-46D97AC511B6}"/>
              </a:ext>
            </a:extLst>
          </p:cNvPr>
          <p:cNvSpPr txBox="1">
            <a:spLocks/>
          </p:cNvSpPr>
          <p:nvPr/>
        </p:nvSpPr>
        <p:spPr>
          <a:xfrm>
            <a:off x="6942437" y="4975654"/>
            <a:ext cx="4610100" cy="5407030"/>
          </a:xfrm>
          <a:prstGeom prst="rect">
            <a:avLst/>
          </a:prstGeom>
        </p:spPr>
        <p:txBody>
          <a:bodyPr vert="horz" lIns="0" tIns="0" rIns="0" bIns="0" rtlCol="0">
            <a:normAutofit/>
          </a:bodyPr>
          <a:lst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2"/>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2"/>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dirty="0"/>
          </a:p>
        </p:txBody>
      </p:sp>
      <p:grpSp>
        <p:nvGrpSpPr>
          <p:cNvPr id="16" name="Gruppe 15">
            <a:extLst>
              <a:ext uri="{FF2B5EF4-FFF2-40B4-BE49-F238E27FC236}">
                <a16:creationId xmlns:a16="http://schemas.microsoft.com/office/drawing/2014/main" id="{08558043-BC0F-24CB-72CD-F866030EE622}"/>
              </a:ext>
            </a:extLst>
          </p:cNvPr>
          <p:cNvGrpSpPr/>
          <p:nvPr/>
        </p:nvGrpSpPr>
        <p:grpSpPr>
          <a:xfrm>
            <a:off x="10202225" y="1466605"/>
            <a:ext cx="1703094" cy="2596971"/>
            <a:chOff x="5922646" y="1588047"/>
            <a:chExt cx="2258291" cy="3443566"/>
          </a:xfrm>
        </p:grpSpPr>
        <p:pic>
          <p:nvPicPr>
            <p:cNvPr id="11" name="Bilde 10">
              <a:extLst>
                <a:ext uri="{FF2B5EF4-FFF2-40B4-BE49-F238E27FC236}">
                  <a16:creationId xmlns:a16="http://schemas.microsoft.com/office/drawing/2014/main" id="{818E7B5E-86EE-9A39-5080-0A8D380B14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22646" y="1588047"/>
              <a:ext cx="2258291" cy="3197345"/>
            </a:xfrm>
            <a:prstGeom prst="rect">
              <a:avLst/>
            </a:prstGeom>
          </p:spPr>
        </p:pic>
        <p:sp>
          <p:nvSpPr>
            <p:cNvPr id="15" name="TekstSylinder 14">
              <a:extLst>
                <a:ext uri="{FF2B5EF4-FFF2-40B4-BE49-F238E27FC236}">
                  <a16:creationId xmlns:a16="http://schemas.microsoft.com/office/drawing/2014/main" id="{6AD1E425-FF2B-4E33-A301-41364042685C}"/>
                </a:ext>
              </a:extLst>
            </p:cNvPr>
            <p:cNvSpPr txBox="1"/>
            <p:nvPr/>
          </p:nvSpPr>
          <p:spPr>
            <a:xfrm>
              <a:off x="5932536" y="4785392"/>
              <a:ext cx="2248401" cy="246221"/>
            </a:xfrm>
            <a:prstGeom prst="rect">
              <a:avLst/>
            </a:prstGeom>
            <a:noFill/>
          </p:spPr>
          <p:txBody>
            <a:bodyPr wrap="square">
              <a:spAutoFit/>
            </a:bodyPr>
            <a:lstStyle/>
            <a:p>
              <a:r>
                <a:rPr lang="nb-NO" sz="1000" dirty="0">
                  <a:solidFill>
                    <a:schemeClr val="tx2">
                      <a:lumMod val="50000"/>
                      <a:lumOff val="50000"/>
                    </a:schemeClr>
                  </a:solidFill>
                </a:rPr>
                <a:t>https://hdl.handle.net/11250/3052021</a:t>
              </a:r>
            </a:p>
          </p:txBody>
        </p:sp>
      </p:grpSp>
      <p:grpSp>
        <p:nvGrpSpPr>
          <p:cNvPr id="19" name="Gruppe 18">
            <a:extLst>
              <a:ext uri="{FF2B5EF4-FFF2-40B4-BE49-F238E27FC236}">
                <a16:creationId xmlns:a16="http://schemas.microsoft.com/office/drawing/2014/main" id="{2898D67E-8856-280D-969F-93EAE1AC6AF9}"/>
              </a:ext>
            </a:extLst>
          </p:cNvPr>
          <p:cNvGrpSpPr/>
          <p:nvPr/>
        </p:nvGrpSpPr>
        <p:grpSpPr>
          <a:xfrm>
            <a:off x="8341093" y="1512411"/>
            <a:ext cx="1653314" cy="2545814"/>
            <a:chOff x="3326112" y="1588047"/>
            <a:chExt cx="2258290" cy="3477370"/>
          </a:xfrm>
        </p:grpSpPr>
        <p:pic>
          <p:nvPicPr>
            <p:cNvPr id="8" name="Bilde 7">
              <a:extLst>
                <a:ext uri="{FF2B5EF4-FFF2-40B4-BE49-F238E27FC236}">
                  <a16:creationId xmlns:a16="http://schemas.microsoft.com/office/drawing/2014/main" id="{36683F43-039C-2337-3CC9-67AD29DE27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26112" y="1588047"/>
              <a:ext cx="2248401" cy="3197345"/>
            </a:xfrm>
            <a:prstGeom prst="rect">
              <a:avLst/>
            </a:prstGeom>
          </p:spPr>
        </p:pic>
        <p:sp>
          <p:nvSpPr>
            <p:cNvPr id="18" name="TekstSylinder 17">
              <a:extLst>
                <a:ext uri="{FF2B5EF4-FFF2-40B4-BE49-F238E27FC236}">
                  <a16:creationId xmlns:a16="http://schemas.microsoft.com/office/drawing/2014/main" id="{F8976984-4C5B-8988-93C1-5E60B4153349}"/>
                </a:ext>
              </a:extLst>
            </p:cNvPr>
            <p:cNvSpPr txBox="1"/>
            <p:nvPr/>
          </p:nvSpPr>
          <p:spPr>
            <a:xfrm>
              <a:off x="3336001" y="4819196"/>
              <a:ext cx="2248401" cy="246221"/>
            </a:xfrm>
            <a:prstGeom prst="rect">
              <a:avLst/>
            </a:prstGeom>
            <a:noFill/>
          </p:spPr>
          <p:txBody>
            <a:bodyPr wrap="square">
              <a:spAutoFit/>
            </a:bodyPr>
            <a:lstStyle/>
            <a:p>
              <a:r>
                <a:rPr lang="nb-NO" sz="1000" dirty="0">
                  <a:solidFill>
                    <a:schemeClr val="tx2">
                      <a:lumMod val="50000"/>
                      <a:lumOff val="50000"/>
                    </a:schemeClr>
                  </a:solidFill>
                </a:rPr>
                <a:t>https://hdl.handle.net/11250/3012962</a:t>
              </a:r>
            </a:p>
          </p:txBody>
        </p:sp>
      </p:grpSp>
      <p:grpSp>
        <p:nvGrpSpPr>
          <p:cNvPr id="22" name="Gruppe 21">
            <a:extLst>
              <a:ext uri="{FF2B5EF4-FFF2-40B4-BE49-F238E27FC236}">
                <a16:creationId xmlns:a16="http://schemas.microsoft.com/office/drawing/2014/main" id="{EE79424C-2CB8-0F1F-FEFE-28000D250C12}"/>
              </a:ext>
            </a:extLst>
          </p:cNvPr>
          <p:cNvGrpSpPr/>
          <p:nvPr/>
        </p:nvGrpSpPr>
        <p:grpSpPr>
          <a:xfrm>
            <a:off x="6555328" y="1512411"/>
            <a:ext cx="1660586" cy="2534444"/>
            <a:chOff x="729577" y="1618736"/>
            <a:chExt cx="2258290" cy="3446681"/>
          </a:xfrm>
        </p:grpSpPr>
        <p:pic>
          <p:nvPicPr>
            <p:cNvPr id="5" name="Bilde 4">
              <a:extLst>
                <a:ext uri="{FF2B5EF4-FFF2-40B4-BE49-F238E27FC236}">
                  <a16:creationId xmlns:a16="http://schemas.microsoft.com/office/drawing/2014/main" id="{3B24A4D0-D5C1-256B-D934-BE887577264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9577" y="1618736"/>
              <a:ext cx="2248402" cy="3166656"/>
            </a:xfrm>
            <a:prstGeom prst="rect">
              <a:avLst/>
            </a:prstGeom>
          </p:spPr>
        </p:pic>
        <p:sp>
          <p:nvSpPr>
            <p:cNvPr id="21" name="TekstSylinder 20">
              <a:extLst>
                <a:ext uri="{FF2B5EF4-FFF2-40B4-BE49-F238E27FC236}">
                  <a16:creationId xmlns:a16="http://schemas.microsoft.com/office/drawing/2014/main" id="{47CE42E7-6E9C-E991-4C6C-C49B47874F1A}"/>
                </a:ext>
              </a:extLst>
            </p:cNvPr>
            <p:cNvSpPr txBox="1"/>
            <p:nvPr/>
          </p:nvSpPr>
          <p:spPr>
            <a:xfrm>
              <a:off x="739466" y="4819196"/>
              <a:ext cx="2248401" cy="246221"/>
            </a:xfrm>
            <a:prstGeom prst="rect">
              <a:avLst/>
            </a:prstGeom>
            <a:noFill/>
          </p:spPr>
          <p:txBody>
            <a:bodyPr wrap="square">
              <a:spAutoFit/>
            </a:bodyPr>
            <a:lstStyle/>
            <a:p>
              <a:r>
                <a:rPr lang="nb-NO" sz="1000" dirty="0">
                  <a:solidFill>
                    <a:schemeClr val="tx2">
                      <a:lumMod val="50000"/>
                      <a:lumOff val="50000"/>
                    </a:schemeClr>
                  </a:solidFill>
                </a:rPr>
                <a:t>https://hdl.handle.net/11250/3000942</a:t>
              </a:r>
            </a:p>
          </p:txBody>
        </p:sp>
      </p:grpSp>
      <p:sp>
        <p:nvSpPr>
          <p:cNvPr id="39" name="TekstSylinder 38">
            <a:extLst>
              <a:ext uri="{FF2B5EF4-FFF2-40B4-BE49-F238E27FC236}">
                <a16:creationId xmlns:a16="http://schemas.microsoft.com/office/drawing/2014/main" id="{CFE54910-1F00-6833-6526-46E14EBB8BDB}"/>
              </a:ext>
            </a:extLst>
          </p:cNvPr>
          <p:cNvSpPr txBox="1"/>
          <p:nvPr/>
        </p:nvSpPr>
        <p:spPr>
          <a:xfrm>
            <a:off x="639463" y="1416523"/>
            <a:ext cx="5915865" cy="5424562"/>
          </a:xfrm>
          <a:prstGeom prst="rect">
            <a:avLst/>
          </a:prstGeom>
          <a:noFill/>
        </p:spPr>
        <p:txBody>
          <a:bodyPr wrap="square">
            <a:spAutoFit/>
          </a:bodyPr>
          <a:lstStyle/>
          <a:p>
            <a:pPr algn="l"/>
            <a:r>
              <a:rPr lang="nb-NO" sz="1050" b="1" i="0" dirty="0">
                <a:solidFill>
                  <a:srgbClr val="242424"/>
                </a:solidFill>
                <a:effectLst/>
                <a:latin typeface="Lato" panose="020F0502020204030203" pitchFamily="34" charset="0"/>
              </a:rPr>
              <a:t>Rapporter</a:t>
            </a:r>
          </a:p>
          <a:p>
            <a:pPr algn="l">
              <a:buFont typeface="Arial" panose="020B0604020202020204" pitchFamily="34" charset="0"/>
              <a:buChar char="•"/>
            </a:pPr>
            <a:r>
              <a:rPr lang="nb-NO" sz="1050" b="0" i="0" dirty="0">
                <a:solidFill>
                  <a:srgbClr val="003C65"/>
                </a:solidFill>
                <a:effectLst/>
                <a:latin typeface="inherit"/>
                <a:hlinkClick r:id="rId9"/>
              </a:rPr>
              <a:t>Fysisk skolemiljø og pedagogikk. En kunnskapsoversikt</a:t>
            </a:r>
            <a:endParaRPr lang="nb-NO" sz="1050" b="0" i="0" dirty="0">
              <a:solidFill>
                <a:srgbClr val="242424"/>
              </a:solidFill>
              <a:effectLst/>
              <a:latin typeface="inherit"/>
            </a:endParaRPr>
          </a:p>
          <a:p>
            <a:pPr algn="l">
              <a:buFont typeface="Arial" panose="020B0604020202020204" pitchFamily="34" charset="0"/>
              <a:buChar char="•"/>
            </a:pPr>
            <a:r>
              <a:rPr lang="nb-NO" sz="1050" b="0" i="0" dirty="0">
                <a:solidFill>
                  <a:srgbClr val="003C65"/>
                </a:solidFill>
                <a:effectLst/>
                <a:latin typeface="Lato" panose="020F0502020204030203" pitchFamily="34" charset="0"/>
                <a:hlinkClick r:id="rId10"/>
              </a:rPr>
              <a:t>Lydforhold og akustiske </a:t>
            </a:r>
            <a:r>
              <a:rPr lang="nb-NO" sz="1050" b="0" i="0" dirty="0" err="1">
                <a:solidFill>
                  <a:srgbClr val="003C65"/>
                </a:solidFill>
                <a:effectLst/>
                <a:latin typeface="Lato" panose="020F0502020204030203" pitchFamily="34" charset="0"/>
                <a:hlinkClick r:id="rId10"/>
              </a:rPr>
              <a:t>parametre</a:t>
            </a:r>
            <a:r>
              <a:rPr lang="nb-NO" sz="1050" b="0" i="0" dirty="0">
                <a:solidFill>
                  <a:srgbClr val="003C65"/>
                </a:solidFill>
                <a:effectLst/>
                <a:latin typeface="Lato" panose="020F0502020204030203" pitchFamily="34" charset="0"/>
                <a:hlinkClick r:id="rId10"/>
              </a:rPr>
              <a:t> i undervisningsrom. Kunnskapsgrunnlag</a:t>
            </a:r>
            <a:endParaRPr lang="nb-NO" sz="1050" b="0" i="0" dirty="0">
              <a:solidFill>
                <a:srgbClr val="242424"/>
              </a:solidFill>
              <a:effectLst/>
              <a:latin typeface="Lato" panose="020F0502020204030203" pitchFamily="34" charset="0"/>
            </a:endParaRPr>
          </a:p>
          <a:p>
            <a:pPr algn="l">
              <a:buFont typeface="Arial" panose="020B0604020202020204" pitchFamily="34" charset="0"/>
              <a:buChar char="•"/>
            </a:pPr>
            <a:r>
              <a:rPr lang="nb-NO" sz="1050" b="0" i="0" dirty="0">
                <a:solidFill>
                  <a:srgbClr val="003C65"/>
                </a:solidFill>
                <a:effectLst/>
                <a:latin typeface="Lato" panose="020F0502020204030203" pitchFamily="34" charset="0"/>
                <a:hlinkClick r:id="rId11"/>
              </a:rPr>
              <a:t>Lys og evalueringsmetoder for belysning i skoler. Litteraturstudium</a:t>
            </a:r>
            <a:endParaRPr lang="nb-NO" sz="1050" b="0" i="0" dirty="0">
              <a:solidFill>
                <a:srgbClr val="242424"/>
              </a:solidFill>
              <a:effectLst/>
              <a:latin typeface="Lato" panose="020F0502020204030203" pitchFamily="34" charset="0"/>
            </a:endParaRPr>
          </a:p>
          <a:p>
            <a:pPr algn="l"/>
            <a:endParaRPr lang="nb-NO" sz="1050" b="1" i="0" dirty="0">
              <a:solidFill>
                <a:srgbClr val="242424"/>
              </a:solidFill>
              <a:effectLst/>
              <a:latin typeface="Lato" panose="020F0502020204030203" pitchFamily="34" charset="0"/>
            </a:endParaRPr>
          </a:p>
          <a:p>
            <a:pPr algn="l"/>
            <a:r>
              <a:rPr lang="nb-NO" sz="1050" b="1" i="0" dirty="0">
                <a:solidFill>
                  <a:srgbClr val="242424"/>
                </a:solidFill>
                <a:effectLst/>
                <a:latin typeface="Lato" panose="020F0502020204030203" pitchFamily="34" charset="0"/>
              </a:rPr>
              <a:t>Populærvitenskapelige artikler</a:t>
            </a:r>
          </a:p>
          <a:p>
            <a:pPr algn="l">
              <a:buFont typeface="Arial" panose="020B0604020202020204" pitchFamily="34" charset="0"/>
              <a:buChar char="•"/>
            </a:pPr>
            <a:r>
              <a:rPr lang="nb-NO" sz="1050" b="0" i="0" dirty="0">
                <a:solidFill>
                  <a:srgbClr val="003C65"/>
                </a:solidFill>
                <a:effectLst/>
                <a:latin typeface="Lato" panose="020F0502020204030203" pitchFamily="34" charset="0"/>
                <a:hlinkClick r:id="rId12"/>
              </a:rPr>
              <a:t>Dagslyseffekter på skoleelever</a:t>
            </a:r>
            <a:endParaRPr lang="nb-NO" sz="1050" b="0" i="0" dirty="0">
              <a:solidFill>
                <a:srgbClr val="242424"/>
              </a:solidFill>
              <a:effectLst/>
              <a:latin typeface="Lato" panose="020F0502020204030203" pitchFamily="34" charset="0"/>
            </a:endParaRPr>
          </a:p>
          <a:p>
            <a:pPr algn="l">
              <a:buFont typeface="Arial" panose="020B0604020202020204" pitchFamily="34" charset="0"/>
              <a:buChar char="•"/>
            </a:pPr>
            <a:r>
              <a:rPr lang="nb-NO" sz="1050" b="0" i="0" dirty="0">
                <a:solidFill>
                  <a:srgbClr val="003C65"/>
                </a:solidFill>
                <a:effectLst/>
                <a:latin typeface="Lato" panose="020F0502020204030203" pitchFamily="34" charset="0"/>
                <a:hlinkClick r:id="rId13"/>
              </a:rPr>
              <a:t>Er det tradisjonelle klasserommet på vei ut?</a:t>
            </a:r>
            <a:endParaRPr lang="nb-NO" sz="1050" b="0" i="0" dirty="0">
              <a:solidFill>
                <a:srgbClr val="242424"/>
              </a:solidFill>
              <a:effectLst/>
              <a:latin typeface="Lato" panose="020F0502020204030203" pitchFamily="34" charset="0"/>
            </a:endParaRPr>
          </a:p>
          <a:p>
            <a:pPr algn="l">
              <a:buFont typeface="Arial" panose="020B0604020202020204" pitchFamily="34" charset="0"/>
              <a:buChar char="•"/>
            </a:pPr>
            <a:r>
              <a:rPr lang="nb-NO" sz="1050" b="0" i="0" dirty="0">
                <a:solidFill>
                  <a:srgbClr val="003C65"/>
                </a:solidFill>
                <a:effectLst/>
                <a:latin typeface="Lato" panose="020F0502020204030203" pitchFamily="34" charset="0"/>
                <a:hlinkClick r:id="rId14"/>
              </a:rPr>
              <a:t>Hvordan påvirker lys elevene våre?</a:t>
            </a:r>
            <a:endParaRPr lang="nb-NO" sz="1050" b="0" i="0" dirty="0">
              <a:solidFill>
                <a:srgbClr val="242424"/>
              </a:solidFill>
              <a:effectLst/>
              <a:latin typeface="Lato" panose="020F0502020204030203" pitchFamily="34" charset="0"/>
            </a:endParaRPr>
          </a:p>
          <a:p>
            <a:pPr algn="l">
              <a:buFont typeface="Arial" panose="020B0604020202020204" pitchFamily="34" charset="0"/>
              <a:buChar char="•"/>
            </a:pPr>
            <a:r>
              <a:rPr lang="nb-NO" sz="1050" b="0" i="0" dirty="0">
                <a:solidFill>
                  <a:srgbClr val="003C65"/>
                </a:solidFill>
                <a:effectLst/>
                <a:latin typeface="Lato" panose="020F0502020204030203" pitchFamily="34" charset="0"/>
                <a:hlinkClick r:id="rId15"/>
              </a:rPr>
              <a:t>Hvordan påvirkes elevene av ulike lydforhold?</a:t>
            </a:r>
            <a:endParaRPr lang="nb-NO" sz="1050" b="0" i="0" dirty="0">
              <a:solidFill>
                <a:srgbClr val="242424"/>
              </a:solidFill>
              <a:effectLst/>
              <a:latin typeface="Lato" panose="020F0502020204030203" pitchFamily="34" charset="0"/>
            </a:endParaRPr>
          </a:p>
          <a:p>
            <a:pPr algn="l"/>
            <a:endParaRPr lang="nb-NO" sz="1050" b="1" i="0" dirty="0">
              <a:solidFill>
                <a:srgbClr val="242424"/>
              </a:solidFill>
              <a:effectLst/>
              <a:latin typeface="Lato" panose="020F0502020204030203" pitchFamily="34" charset="0"/>
            </a:endParaRPr>
          </a:p>
          <a:p>
            <a:pPr algn="l"/>
            <a:r>
              <a:rPr lang="nb-NO" sz="1050" b="1" i="0" dirty="0">
                <a:solidFill>
                  <a:srgbClr val="242424"/>
                </a:solidFill>
                <a:effectLst/>
                <a:latin typeface="Lato" panose="020F0502020204030203" pitchFamily="34" charset="0"/>
              </a:rPr>
              <a:t>Medieklipp</a:t>
            </a:r>
          </a:p>
          <a:p>
            <a:pPr algn="l">
              <a:buFont typeface="Arial" panose="020B0604020202020204" pitchFamily="34" charset="0"/>
              <a:buChar char="•"/>
            </a:pPr>
            <a:r>
              <a:rPr lang="nb-NO" sz="1050" b="0" i="0" dirty="0">
                <a:solidFill>
                  <a:srgbClr val="003C65"/>
                </a:solidFill>
                <a:effectLst/>
                <a:latin typeface="Lato" panose="020F0502020204030203" pitchFamily="34" charset="0"/>
                <a:hlinkClick r:id="rId16"/>
              </a:rPr>
              <a:t>Claudia Moscoso prater om hvordan lys påvirker skoleelever (NRK Ekko 21.9.22)</a:t>
            </a:r>
            <a:endParaRPr lang="nb-NO" sz="1050" b="0" i="0" dirty="0">
              <a:solidFill>
                <a:srgbClr val="242424"/>
              </a:solidFill>
              <a:effectLst/>
              <a:latin typeface="Lato" panose="020F0502020204030203" pitchFamily="34" charset="0"/>
            </a:endParaRPr>
          </a:p>
          <a:p>
            <a:pPr algn="l"/>
            <a:endParaRPr lang="nb-NO" sz="1050" b="1" i="0" dirty="0">
              <a:solidFill>
                <a:srgbClr val="242424"/>
              </a:solidFill>
              <a:effectLst/>
              <a:latin typeface="Lato" panose="020F0502020204030203" pitchFamily="34" charset="0"/>
            </a:endParaRPr>
          </a:p>
          <a:p>
            <a:pPr algn="l"/>
            <a:r>
              <a:rPr lang="nb-NO" sz="1050" b="1" i="0" dirty="0">
                <a:solidFill>
                  <a:srgbClr val="242424"/>
                </a:solidFill>
                <a:effectLst/>
                <a:latin typeface="Lato" panose="020F0502020204030203" pitchFamily="34" charset="0"/>
              </a:rPr>
              <a:t>Vitenskapelige artikler</a:t>
            </a:r>
          </a:p>
          <a:p>
            <a:pPr algn="l">
              <a:buFont typeface="Arial" panose="020B0604020202020204" pitchFamily="34" charset="0"/>
              <a:buChar char="•"/>
            </a:pPr>
            <a:r>
              <a:rPr lang="nb-NO" sz="1050" b="0" i="0" dirty="0">
                <a:solidFill>
                  <a:srgbClr val="242424"/>
                </a:solidFill>
                <a:effectLst/>
                <a:latin typeface="Lato" panose="020F0502020204030203" pitchFamily="34" charset="0"/>
              </a:rPr>
              <a:t>Skolens fysiske miljø og inkludering. I: Grunnbok i pedagogisk psykologi. Fagbokforlaget 2022 </a:t>
            </a:r>
          </a:p>
          <a:p>
            <a:pPr algn="l"/>
            <a:r>
              <a:rPr lang="nb-NO" sz="1050" b="1" i="0" dirty="0">
                <a:solidFill>
                  <a:srgbClr val="242424"/>
                </a:solidFill>
                <a:effectLst/>
                <a:latin typeface="Lato" panose="020F0502020204030203" pitchFamily="34" charset="0"/>
              </a:rPr>
              <a:t>++</a:t>
            </a:r>
          </a:p>
          <a:p>
            <a:pPr algn="l"/>
            <a:endParaRPr lang="nb-NO" sz="1050" b="1" i="0" dirty="0">
              <a:solidFill>
                <a:srgbClr val="242424"/>
              </a:solidFill>
              <a:effectLst/>
              <a:latin typeface="Lato" panose="020F0502020204030203" pitchFamily="34" charset="0"/>
            </a:endParaRPr>
          </a:p>
          <a:p>
            <a:pPr algn="l"/>
            <a:r>
              <a:rPr lang="nb-NO" sz="1050" b="1" i="0" dirty="0">
                <a:solidFill>
                  <a:srgbClr val="242424"/>
                </a:solidFill>
                <a:effectLst/>
                <a:latin typeface="Lato" panose="020F0502020204030203" pitchFamily="34" charset="0"/>
              </a:rPr>
              <a:t>Vitenskapelige foredrag</a:t>
            </a:r>
          </a:p>
          <a:p>
            <a:pPr algn="l">
              <a:buFont typeface="Arial" panose="020B0604020202020204" pitchFamily="34" charset="0"/>
              <a:buChar char="•"/>
            </a:pPr>
            <a:r>
              <a:rPr lang="nb-NO" sz="1050" b="0" i="0" dirty="0" err="1">
                <a:solidFill>
                  <a:srgbClr val="242424"/>
                </a:solidFill>
                <a:effectLst/>
                <a:latin typeface="Lato" panose="020F0502020204030203" pitchFamily="34" charset="0"/>
              </a:rPr>
              <a:t>Moving</a:t>
            </a:r>
            <a:r>
              <a:rPr lang="nb-NO" sz="1050" b="0" i="0" dirty="0">
                <a:solidFill>
                  <a:srgbClr val="242424"/>
                </a:solidFill>
                <a:effectLst/>
                <a:latin typeface="Lato" panose="020F0502020204030203" pitchFamily="34" charset="0"/>
              </a:rPr>
              <a:t> in’ - students' and </a:t>
            </a:r>
            <a:r>
              <a:rPr lang="nb-NO" sz="1050" b="0" i="0" dirty="0" err="1">
                <a:solidFill>
                  <a:srgbClr val="242424"/>
                </a:solidFill>
                <a:effectLst/>
                <a:latin typeface="Lato" panose="020F0502020204030203" pitchFamily="34" charset="0"/>
              </a:rPr>
              <a:t>teachers'</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experiences</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of</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new</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school</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buildings</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Relations</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between</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school</a:t>
            </a:r>
            <a:r>
              <a:rPr lang="nb-NO" sz="1050" b="0" i="0" dirty="0">
                <a:solidFill>
                  <a:srgbClr val="242424"/>
                </a:solidFill>
                <a:effectLst/>
                <a:latin typeface="Lato" panose="020F0502020204030203" pitchFamily="34" charset="0"/>
              </a:rPr>
              <a:t> design, </a:t>
            </a:r>
            <a:r>
              <a:rPr lang="nb-NO" sz="1050" b="0" i="0" dirty="0" err="1">
                <a:solidFill>
                  <a:srgbClr val="242424"/>
                </a:solidFill>
                <a:effectLst/>
                <a:latin typeface="Lato" panose="020F0502020204030203" pitchFamily="34" charset="0"/>
              </a:rPr>
              <a:t>educational</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practices</a:t>
            </a:r>
            <a:r>
              <a:rPr lang="nb-NO" sz="1050" b="0" i="0" dirty="0">
                <a:solidFill>
                  <a:srgbClr val="242424"/>
                </a:solidFill>
                <a:effectLst/>
                <a:latin typeface="Lato" panose="020F0502020204030203" pitchFamily="34" charset="0"/>
              </a:rPr>
              <a:t> and </a:t>
            </a:r>
            <a:r>
              <a:rPr lang="nb-NO" sz="1050" b="0" i="0" dirty="0" err="1">
                <a:solidFill>
                  <a:srgbClr val="242424"/>
                </a:solidFill>
                <a:effectLst/>
                <a:latin typeface="Lato" panose="020F0502020204030203" pitchFamily="34" charset="0"/>
              </a:rPr>
              <a:t>life</a:t>
            </a:r>
            <a:r>
              <a:rPr lang="nb-NO" sz="1050" b="0" i="0" dirty="0">
                <a:solidFill>
                  <a:srgbClr val="242424"/>
                </a:solidFill>
                <a:effectLst/>
                <a:latin typeface="Lato" panose="020F0502020204030203" pitchFamily="34" charset="0"/>
              </a:rPr>
              <a:t> at </a:t>
            </a:r>
            <a:r>
              <a:rPr lang="nb-NO" sz="1050" b="0" i="0" dirty="0" err="1">
                <a:solidFill>
                  <a:srgbClr val="242424"/>
                </a:solidFill>
                <a:effectLst/>
                <a:latin typeface="Lato" panose="020F0502020204030203" pitchFamily="34" charset="0"/>
              </a:rPr>
              <a:t>school</a:t>
            </a:r>
            <a:r>
              <a:rPr lang="nb-NO" sz="1050" b="0" i="0" dirty="0">
                <a:solidFill>
                  <a:srgbClr val="242424"/>
                </a:solidFill>
                <a:effectLst/>
                <a:latin typeface="Lato" panose="020F0502020204030203" pitchFamily="34" charset="0"/>
              </a:rPr>
              <a:t> . 4th </a:t>
            </a:r>
            <a:r>
              <a:rPr lang="nb-NO" sz="1050" b="0" i="0" dirty="0" err="1">
                <a:solidFill>
                  <a:srgbClr val="242424"/>
                </a:solidFill>
                <a:effectLst/>
                <a:latin typeface="Lato" panose="020F0502020204030203" pitchFamily="34" charset="0"/>
              </a:rPr>
              <a:t>annual</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Relation-Centred</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Education</a:t>
            </a:r>
            <a:r>
              <a:rPr lang="nb-NO" sz="1050" b="0" i="0" dirty="0">
                <a:solidFill>
                  <a:srgbClr val="242424"/>
                </a:solidFill>
                <a:effectLst/>
                <a:latin typeface="Lato" panose="020F0502020204030203" pitchFamily="34" charset="0"/>
              </a:rPr>
              <a:t> Network (RCEN)-</a:t>
            </a:r>
            <a:r>
              <a:rPr lang="nb-NO" sz="1050" b="0" i="0" dirty="0" err="1">
                <a:solidFill>
                  <a:srgbClr val="242424"/>
                </a:solidFill>
                <a:effectLst/>
                <a:latin typeface="Lato" panose="020F0502020204030203" pitchFamily="34" charset="0"/>
              </a:rPr>
              <a:t>conference</a:t>
            </a:r>
            <a:r>
              <a:rPr lang="nb-NO" sz="1050" b="0" i="0" dirty="0">
                <a:solidFill>
                  <a:srgbClr val="242424"/>
                </a:solidFill>
                <a:effectLst/>
                <a:latin typeface="Lato" panose="020F0502020204030203" pitchFamily="34" charset="0"/>
              </a:rPr>
              <a:t>; 2023-06-15 - 2023-06-17</a:t>
            </a:r>
          </a:p>
          <a:p>
            <a:pPr algn="l">
              <a:buFont typeface="Arial" panose="020B0604020202020204" pitchFamily="34" charset="0"/>
              <a:buChar char="•"/>
            </a:pPr>
            <a:r>
              <a:rPr lang="nb-NO" sz="1050" b="0" i="0" dirty="0">
                <a:solidFill>
                  <a:srgbClr val="242424"/>
                </a:solidFill>
                <a:effectLst/>
                <a:latin typeface="Lato" panose="020F0502020204030203" pitchFamily="34" charset="0"/>
              </a:rPr>
              <a:t>‘</a:t>
            </a:r>
            <a:r>
              <a:rPr lang="nb-NO" sz="1050" b="0" i="0" dirty="0" err="1">
                <a:solidFill>
                  <a:srgbClr val="242424"/>
                </a:solidFill>
                <a:effectLst/>
                <a:latin typeface="Lato" panose="020F0502020204030203" pitchFamily="34" charset="0"/>
              </a:rPr>
              <a:t>Moving</a:t>
            </a:r>
            <a:r>
              <a:rPr lang="nb-NO" sz="1050" b="0" i="0" dirty="0">
                <a:solidFill>
                  <a:srgbClr val="242424"/>
                </a:solidFill>
                <a:effectLst/>
                <a:latin typeface="Lato" panose="020F0502020204030203" pitchFamily="34" charset="0"/>
              </a:rPr>
              <a:t> in’ - students' and </a:t>
            </a:r>
            <a:r>
              <a:rPr lang="nb-NO" sz="1050" b="0" i="0" dirty="0" err="1">
                <a:solidFill>
                  <a:srgbClr val="242424"/>
                </a:solidFill>
                <a:effectLst/>
                <a:latin typeface="Lato" panose="020F0502020204030203" pitchFamily="34" charset="0"/>
              </a:rPr>
              <a:t>teachers'</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experiences</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of</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new</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school</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buildings</a:t>
            </a:r>
            <a:r>
              <a:rPr lang="nb-NO" sz="1050" b="0" i="0" dirty="0">
                <a:solidFill>
                  <a:srgbClr val="242424"/>
                </a:solidFill>
                <a:effectLst/>
                <a:latin typeface="Lato" panose="020F0502020204030203" pitchFamily="34" charset="0"/>
              </a:rPr>
              <a:t> - The </a:t>
            </a:r>
            <a:r>
              <a:rPr lang="nb-NO" sz="1050" b="0" i="0" dirty="0" err="1">
                <a:solidFill>
                  <a:srgbClr val="242424"/>
                </a:solidFill>
                <a:effectLst/>
                <a:latin typeface="Lato" panose="020F0502020204030203" pitchFamily="34" charset="0"/>
              </a:rPr>
              <a:t>interplay</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of</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school</a:t>
            </a:r>
            <a:r>
              <a:rPr lang="nb-NO" sz="1050" b="0" i="0" dirty="0">
                <a:solidFill>
                  <a:srgbClr val="242424"/>
                </a:solidFill>
                <a:effectLst/>
                <a:latin typeface="Lato" panose="020F0502020204030203" pitchFamily="34" charset="0"/>
              </a:rPr>
              <a:t> design, </a:t>
            </a:r>
            <a:r>
              <a:rPr lang="nb-NO" sz="1050" b="0" i="0" dirty="0" err="1">
                <a:solidFill>
                  <a:srgbClr val="242424"/>
                </a:solidFill>
                <a:effectLst/>
                <a:latin typeface="Lato" panose="020F0502020204030203" pitchFamily="34" charset="0"/>
              </a:rPr>
              <a:t>educational</a:t>
            </a:r>
            <a:r>
              <a:rPr lang="nb-NO" sz="1050" b="0" i="0" dirty="0">
                <a:solidFill>
                  <a:srgbClr val="242424"/>
                </a:solidFill>
                <a:effectLst/>
                <a:latin typeface="Lato" panose="020F0502020204030203" pitchFamily="34" charset="0"/>
              </a:rPr>
              <a:t> </a:t>
            </a:r>
            <a:r>
              <a:rPr lang="nb-NO" sz="1050" b="0" i="0" dirty="0" err="1">
                <a:solidFill>
                  <a:srgbClr val="242424"/>
                </a:solidFill>
                <a:effectLst/>
                <a:latin typeface="Lato" panose="020F0502020204030203" pitchFamily="34" charset="0"/>
              </a:rPr>
              <a:t>practices</a:t>
            </a:r>
            <a:r>
              <a:rPr lang="nb-NO" sz="1050" b="0" i="0" dirty="0">
                <a:solidFill>
                  <a:srgbClr val="242424"/>
                </a:solidFill>
                <a:effectLst/>
                <a:latin typeface="Lato" panose="020F0502020204030203" pitchFamily="34" charset="0"/>
              </a:rPr>
              <a:t> and </a:t>
            </a:r>
            <a:r>
              <a:rPr lang="nb-NO" sz="1050" b="0" i="0" dirty="0" err="1">
                <a:solidFill>
                  <a:srgbClr val="242424"/>
                </a:solidFill>
                <a:effectLst/>
                <a:latin typeface="Lato" panose="020F0502020204030203" pitchFamily="34" charset="0"/>
              </a:rPr>
              <a:t>life</a:t>
            </a:r>
            <a:r>
              <a:rPr lang="nb-NO" sz="1050" b="0" i="0" dirty="0">
                <a:solidFill>
                  <a:srgbClr val="242424"/>
                </a:solidFill>
                <a:effectLst/>
                <a:latin typeface="Lato" panose="020F0502020204030203" pitchFamily="34" charset="0"/>
              </a:rPr>
              <a:t> at </a:t>
            </a:r>
            <a:r>
              <a:rPr lang="nb-NO" sz="1050" b="0" i="0" dirty="0" err="1">
                <a:solidFill>
                  <a:srgbClr val="242424"/>
                </a:solidFill>
                <a:effectLst/>
                <a:latin typeface="Lato" panose="020F0502020204030203" pitchFamily="34" charset="0"/>
              </a:rPr>
              <a:t>school</a:t>
            </a:r>
            <a:r>
              <a:rPr lang="nb-NO" sz="1050" b="0" i="0" dirty="0">
                <a:solidFill>
                  <a:srgbClr val="242424"/>
                </a:solidFill>
                <a:effectLst/>
                <a:latin typeface="Lato" panose="020F0502020204030203" pitchFamily="34" charset="0"/>
              </a:rPr>
              <a:t>. ECER 2023, 2023-08-21 - 2023-08-25</a:t>
            </a:r>
          </a:p>
          <a:p>
            <a:pPr algn="l">
              <a:buFont typeface="Arial" panose="020B0604020202020204" pitchFamily="34" charset="0"/>
              <a:buChar char="•"/>
            </a:pPr>
            <a:r>
              <a:rPr lang="nb-NO" sz="1050" b="0" i="0" dirty="0">
                <a:solidFill>
                  <a:srgbClr val="242424"/>
                </a:solidFill>
                <a:effectLst/>
                <a:latin typeface="Lato" panose="020F0502020204030203" pitchFamily="34" charset="0"/>
              </a:rPr>
              <a:t>School design and </a:t>
            </a:r>
            <a:r>
              <a:rPr lang="nb-NO" sz="1050" b="0" i="0" dirty="0" err="1">
                <a:solidFill>
                  <a:srgbClr val="242424"/>
                </a:solidFill>
                <a:effectLst/>
                <a:latin typeface="Lato" panose="020F0502020204030203" pitchFamily="34" charset="0"/>
              </a:rPr>
              <a:t>Education</a:t>
            </a:r>
            <a:r>
              <a:rPr lang="nb-NO" sz="1050" b="0" i="0" dirty="0">
                <a:solidFill>
                  <a:srgbClr val="242424"/>
                </a:solidFill>
                <a:effectLst/>
                <a:latin typeface="Lato" panose="020F0502020204030203" pitchFamily="34" charset="0"/>
              </a:rPr>
              <a:t>. NERA 2022 </a:t>
            </a:r>
            <a:r>
              <a:rPr lang="nb-NO" sz="1050" b="0" i="0" dirty="0" err="1">
                <a:solidFill>
                  <a:srgbClr val="242424"/>
                </a:solidFill>
                <a:effectLst/>
                <a:latin typeface="Lato" panose="020F0502020204030203" pitchFamily="34" charset="0"/>
              </a:rPr>
              <a:t>Congress</a:t>
            </a:r>
            <a:r>
              <a:rPr lang="nb-NO" sz="1050" b="0" i="0" dirty="0">
                <a:solidFill>
                  <a:srgbClr val="242424"/>
                </a:solidFill>
                <a:effectLst/>
                <a:latin typeface="Lato" panose="020F0502020204030203" pitchFamily="34" charset="0"/>
              </a:rPr>
              <a:t>; 2022-06-01 - 2022-06-03</a:t>
            </a:r>
          </a:p>
          <a:p>
            <a:pPr algn="l">
              <a:buFont typeface="Arial" panose="020B0604020202020204" pitchFamily="34" charset="0"/>
              <a:buChar char="•"/>
            </a:pPr>
            <a:r>
              <a:rPr lang="nb-NO" sz="1050" b="0" i="0" dirty="0">
                <a:solidFill>
                  <a:srgbClr val="242424"/>
                </a:solidFill>
                <a:effectLst/>
                <a:latin typeface="Lato" panose="020F0502020204030203" pitchFamily="34" charset="0"/>
              </a:rPr>
              <a:t>Velvære, relasjoner og fysisk utforming av skolemiljøer - i en skole for alle?. Tjenester for alle; 2021-09-15 - 2021-09-16</a:t>
            </a:r>
          </a:p>
          <a:p>
            <a:pPr algn="l"/>
            <a:endParaRPr lang="nb-NO" sz="1050" b="1" i="0" dirty="0">
              <a:solidFill>
                <a:srgbClr val="242424"/>
              </a:solidFill>
              <a:effectLst/>
              <a:latin typeface="Lato" panose="020F0502020204030203" pitchFamily="34" charset="0"/>
            </a:endParaRPr>
          </a:p>
          <a:p>
            <a:pPr algn="l"/>
            <a:r>
              <a:rPr lang="nb-NO" sz="1050" b="1" i="0" dirty="0">
                <a:solidFill>
                  <a:srgbClr val="242424"/>
                </a:solidFill>
                <a:effectLst/>
                <a:latin typeface="Lato" panose="020F0502020204030203" pitchFamily="34" charset="0"/>
              </a:rPr>
              <a:t>Faglig formidling</a:t>
            </a:r>
          </a:p>
          <a:p>
            <a:pPr algn="l">
              <a:buFont typeface="Arial" panose="020B0604020202020204" pitchFamily="34" charset="0"/>
              <a:buChar char="•"/>
            </a:pPr>
            <a:r>
              <a:rPr lang="nb-NO" sz="1050" b="0" i="0" dirty="0">
                <a:solidFill>
                  <a:srgbClr val="003C65"/>
                </a:solidFill>
                <a:effectLst/>
                <a:latin typeface="Lato" panose="020F0502020204030203" pitchFamily="34" charset="0"/>
                <a:hlinkClick r:id="rId17"/>
              </a:rPr>
              <a:t>Samspill mellom skolens arkitektur, pedagogikk og læring – «Morgendagens skoler» Helsedirektoratets og Folkehelseinstituttets konferanse «Fysisk arbeidsmiljø i barnehager og skoler» 30-11-2023</a:t>
            </a:r>
            <a:endParaRPr lang="nb-NO" sz="1050" b="0" i="0" dirty="0">
              <a:solidFill>
                <a:srgbClr val="003C65"/>
              </a:solidFill>
              <a:effectLst/>
              <a:latin typeface="Lato" panose="020F0502020204030203" pitchFamily="34" charset="0"/>
            </a:endParaRPr>
          </a:p>
          <a:p>
            <a:pPr algn="l">
              <a:buFont typeface="Arial" panose="020B0604020202020204" pitchFamily="34" charset="0"/>
              <a:buChar char="•"/>
            </a:pPr>
            <a:r>
              <a:rPr lang="nb-NO" sz="1050" dirty="0">
                <a:solidFill>
                  <a:srgbClr val="FF0000"/>
                </a:solidFill>
                <a:latin typeface="Lato" panose="020F0502020204030203" pitchFamily="34" charset="0"/>
              </a:rPr>
              <a:t>KS Nettverk for universell utforming Tromsø og Oslo juni 2024</a:t>
            </a:r>
            <a:endParaRPr lang="nb-NO" sz="1050" b="0" i="0" dirty="0">
              <a:solidFill>
                <a:srgbClr val="FF0000"/>
              </a:solidFill>
              <a:effectLst/>
              <a:latin typeface="Lato" panose="020F0502020204030203" pitchFamily="34" charset="0"/>
            </a:endParaRPr>
          </a:p>
        </p:txBody>
      </p:sp>
      <p:sp>
        <p:nvSpPr>
          <p:cNvPr id="40" name="Rektangel 39">
            <a:extLst>
              <a:ext uri="{FF2B5EF4-FFF2-40B4-BE49-F238E27FC236}">
                <a16:creationId xmlns:a16="http://schemas.microsoft.com/office/drawing/2014/main" id="{BF4CEB2F-C7DD-993B-26C7-E66160A90B26}"/>
              </a:ext>
            </a:extLst>
          </p:cNvPr>
          <p:cNvSpPr/>
          <p:nvPr/>
        </p:nvSpPr>
        <p:spPr>
          <a:xfrm>
            <a:off x="8430972" y="4370941"/>
            <a:ext cx="1563435" cy="232853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1" dirty="0" err="1">
              <a:solidFill>
                <a:schemeClr val="tx2"/>
              </a:solidFill>
            </a:endParaRPr>
          </a:p>
        </p:txBody>
      </p:sp>
      <p:sp>
        <p:nvSpPr>
          <p:cNvPr id="41" name="Rektangel 40">
            <a:extLst>
              <a:ext uri="{FF2B5EF4-FFF2-40B4-BE49-F238E27FC236}">
                <a16:creationId xmlns:a16="http://schemas.microsoft.com/office/drawing/2014/main" id="{F85CA3FD-A813-1E0E-D039-F890918619E1}"/>
              </a:ext>
            </a:extLst>
          </p:cNvPr>
          <p:cNvSpPr/>
          <p:nvPr/>
        </p:nvSpPr>
        <p:spPr>
          <a:xfrm>
            <a:off x="6562600" y="4370941"/>
            <a:ext cx="1563435" cy="232853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1" dirty="0" err="1">
              <a:solidFill>
                <a:schemeClr val="tx2"/>
              </a:solidFill>
            </a:endParaRPr>
          </a:p>
        </p:txBody>
      </p:sp>
      <p:sp>
        <p:nvSpPr>
          <p:cNvPr id="43" name="TekstSylinder 42">
            <a:extLst>
              <a:ext uri="{FF2B5EF4-FFF2-40B4-BE49-F238E27FC236}">
                <a16:creationId xmlns:a16="http://schemas.microsoft.com/office/drawing/2014/main" id="{E82579E3-FB33-2B6E-A582-E7562C5FDDC9}"/>
              </a:ext>
            </a:extLst>
          </p:cNvPr>
          <p:cNvSpPr txBox="1"/>
          <p:nvPr/>
        </p:nvSpPr>
        <p:spPr>
          <a:xfrm>
            <a:off x="6552676" y="6337194"/>
            <a:ext cx="1563434" cy="261610"/>
          </a:xfrm>
          <a:prstGeom prst="rect">
            <a:avLst/>
          </a:prstGeom>
          <a:noFill/>
        </p:spPr>
        <p:txBody>
          <a:bodyPr wrap="square">
            <a:spAutoFit/>
          </a:bodyPr>
          <a:lstStyle/>
          <a:p>
            <a:pPr algn="l"/>
            <a:r>
              <a:rPr lang="nb-NO" sz="1100" dirty="0">
                <a:solidFill>
                  <a:srgbClr val="242424"/>
                </a:solidFill>
                <a:latin typeface="Lato" panose="020F0502020204030203" pitchFamily="34" charset="0"/>
              </a:rPr>
              <a:t>Sluttrapport des 2024</a:t>
            </a:r>
            <a:endParaRPr lang="nb-NO" sz="1100" i="0" dirty="0">
              <a:solidFill>
                <a:srgbClr val="242424"/>
              </a:solidFill>
              <a:effectLst/>
              <a:latin typeface="Lato" panose="020F0502020204030203" pitchFamily="34" charset="0"/>
            </a:endParaRPr>
          </a:p>
        </p:txBody>
      </p:sp>
      <p:sp>
        <p:nvSpPr>
          <p:cNvPr id="44" name="TekstSylinder 43">
            <a:extLst>
              <a:ext uri="{FF2B5EF4-FFF2-40B4-BE49-F238E27FC236}">
                <a16:creationId xmlns:a16="http://schemas.microsoft.com/office/drawing/2014/main" id="{0FB2EDD0-2CFE-59EC-CA19-2BF303FE6576}"/>
              </a:ext>
            </a:extLst>
          </p:cNvPr>
          <p:cNvSpPr txBox="1"/>
          <p:nvPr/>
        </p:nvSpPr>
        <p:spPr>
          <a:xfrm>
            <a:off x="8430971" y="6252555"/>
            <a:ext cx="1764013" cy="430887"/>
          </a:xfrm>
          <a:prstGeom prst="rect">
            <a:avLst/>
          </a:prstGeom>
          <a:noFill/>
        </p:spPr>
        <p:txBody>
          <a:bodyPr wrap="square">
            <a:spAutoFit/>
          </a:bodyPr>
          <a:lstStyle/>
          <a:p>
            <a:pPr algn="l"/>
            <a:r>
              <a:rPr lang="nb-NO" sz="1100" dirty="0">
                <a:solidFill>
                  <a:srgbClr val="242424"/>
                </a:solidFill>
                <a:latin typeface="Lato" panose="020F0502020204030203" pitchFamily="34" charset="0"/>
              </a:rPr>
              <a:t>Forbilderapport </a:t>
            </a:r>
          </a:p>
          <a:p>
            <a:pPr algn="l"/>
            <a:r>
              <a:rPr lang="nb-NO" sz="1100" dirty="0">
                <a:solidFill>
                  <a:srgbClr val="242424"/>
                </a:solidFill>
                <a:latin typeface="Lato" panose="020F0502020204030203" pitchFamily="34" charset="0"/>
              </a:rPr>
              <a:t>Areal og plan, des 2024</a:t>
            </a:r>
            <a:endParaRPr lang="nb-NO" sz="1100" i="0" dirty="0">
              <a:solidFill>
                <a:srgbClr val="242424"/>
              </a:solidFill>
              <a:effectLst/>
              <a:latin typeface="Lato" panose="020F0502020204030203" pitchFamily="34" charset="0"/>
            </a:endParaRPr>
          </a:p>
        </p:txBody>
      </p:sp>
    </p:spTree>
    <p:custDataLst>
      <p:custData r:id="rId1"/>
      <p:custData r:id="rId2"/>
      <p:tags r:id="rId3"/>
    </p:custDataLst>
    <p:extLst>
      <p:ext uri="{BB962C8B-B14F-4D97-AF65-F5344CB8AC3E}">
        <p14:creationId xmlns:p14="http://schemas.microsoft.com/office/powerpoint/2010/main" val="3505427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ED8E11-A6EF-C213-FC8F-1630F784C230}"/>
              </a:ext>
            </a:extLst>
          </p:cNvPr>
          <p:cNvSpPr>
            <a:spLocks noGrp="1"/>
          </p:cNvSpPr>
          <p:nvPr>
            <p:ph type="title"/>
          </p:nvPr>
        </p:nvSpPr>
        <p:spPr>
          <a:xfrm>
            <a:off x="2102644" y="379964"/>
            <a:ext cx="8298656" cy="1051168"/>
          </a:xfrm>
        </p:spPr>
        <p:txBody>
          <a:bodyPr anchor="b">
            <a:normAutofit/>
          </a:bodyPr>
          <a:lstStyle/>
          <a:p>
            <a:r>
              <a:rPr lang="en-GB" sz="3600" dirty="0" err="1"/>
              <a:t>Videre</a:t>
            </a:r>
            <a:r>
              <a:rPr lang="en-GB" sz="3600" dirty="0"/>
              <a:t> </a:t>
            </a:r>
            <a:r>
              <a:rPr lang="en-GB" sz="3600" dirty="0" err="1"/>
              <a:t>framdrift</a:t>
            </a:r>
            <a:endParaRPr lang="en-GB" sz="3600" dirty="0"/>
          </a:p>
        </p:txBody>
      </p:sp>
      <p:sp>
        <p:nvSpPr>
          <p:cNvPr id="4" name="Footer Placeholder 3">
            <a:extLst>
              <a:ext uri="{FF2B5EF4-FFF2-40B4-BE49-F238E27FC236}">
                <a16:creationId xmlns:a16="http://schemas.microsoft.com/office/drawing/2014/main" id="{B7092375-0F9E-0E64-79FD-C38EC60D45F5}"/>
              </a:ext>
            </a:extLst>
          </p:cNvPr>
          <p:cNvSpPr>
            <a:spLocks noGrp="1"/>
          </p:cNvSpPr>
          <p:nvPr>
            <p:ph type="ftr" sz="quarter" idx="15"/>
          </p:nvPr>
        </p:nvSpPr>
        <p:spPr>
          <a:xfrm>
            <a:off x="8022498" y="6354538"/>
            <a:ext cx="3488120" cy="193899"/>
          </a:xfrm>
        </p:spPr>
        <p:txBody>
          <a:bodyPr anchor="ctr">
            <a:normAutofit/>
          </a:bodyPr>
          <a:lstStyle/>
          <a:p>
            <a:pPr>
              <a:lnSpc>
                <a:spcPct val="90000"/>
              </a:lnSpc>
              <a:spcAft>
                <a:spcPts val="600"/>
              </a:spcAft>
            </a:pPr>
            <a:r>
              <a:rPr lang="nb-NO"/>
              <a:t>Teknologi for et bedre samfunn</a:t>
            </a:r>
          </a:p>
        </p:txBody>
      </p:sp>
      <p:sp>
        <p:nvSpPr>
          <p:cNvPr id="3" name="Text Placeholder 6">
            <a:extLst>
              <a:ext uri="{FF2B5EF4-FFF2-40B4-BE49-F238E27FC236}">
                <a16:creationId xmlns:a16="http://schemas.microsoft.com/office/drawing/2014/main" id="{11301A2B-2436-8976-D4A9-46D97AC511B6}"/>
              </a:ext>
            </a:extLst>
          </p:cNvPr>
          <p:cNvSpPr txBox="1">
            <a:spLocks/>
          </p:cNvSpPr>
          <p:nvPr/>
        </p:nvSpPr>
        <p:spPr>
          <a:xfrm>
            <a:off x="7162800" y="762000"/>
            <a:ext cx="4610100" cy="5407030"/>
          </a:xfrm>
          <a:prstGeom prst="rect">
            <a:avLst/>
          </a:prstGeom>
        </p:spPr>
        <p:txBody>
          <a:bodyPr vert="horz" lIns="0" tIns="0" rIns="0" bIns="0" rtlCol="0">
            <a:normAutofit/>
          </a:bodyPr>
          <a:lst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2"/>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2"/>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dirty="0"/>
          </a:p>
        </p:txBody>
      </p:sp>
      <p:sp>
        <p:nvSpPr>
          <p:cNvPr id="10" name="Text Placeholder 6">
            <a:extLst>
              <a:ext uri="{FF2B5EF4-FFF2-40B4-BE49-F238E27FC236}">
                <a16:creationId xmlns:a16="http://schemas.microsoft.com/office/drawing/2014/main" id="{A1D8A239-3329-5ACD-4BB6-500A28194F7B}"/>
              </a:ext>
            </a:extLst>
          </p:cNvPr>
          <p:cNvSpPr>
            <a:spLocks noGrp="1"/>
          </p:cNvSpPr>
          <p:nvPr>
            <p:ph idx="1"/>
          </p:nvPr>
        </p:nvSpPr>
        <p:spPr>
          <a:xfrm>
            <a:off x="758188" y="2259017"/>
            <a:ext cx="5630255" cy="3659869"/>
          </a:xfrm>
        </p:spPr>
        <p:txBody>
          <a:bodyPr>
            <a:noAutofit/>
          </a:bodyPr>
          <a:lstStyle/>
          <a:p>
            <a:r>
              <a:rPr lang="en-GB" sz="2200" dirty="0" err="1"/>
              <a:t>Ferdigstille</a:t>
            </a:r>
            <a:r>
              <a:rPr lang="en-GB" sz="2200" dirty="0"/>
              <a:t> </a:t>
            </a:r>
            <a:r>
              <a:rPr lang="en-GB" sz="2200" dirty="0" err="1"/>
              <a:t>forbilderapport</a:t>
            </a:r>
            <a:r>
              <a:rPr lang="en-GB" sz="2200" dirty="0"/>
              <a:t> </a:t>
            </a:r>
            <a:r>
              <a:rPr lang="en-GB" sz="2200" dirty="0" err="1"/>
              <a:t>i</a:t>
            </a:r>
            <a:r>
              <a:rPr lang="en-GB" sz="2200" dirty="0"/>
              <a:t> AP 1 Areal </a:t>
            </a:r>
            <a:r>
              <a:rPr lang="en-GB" sz="2200" dirty="0" err="1"/>
              <a:t>og</a:t>
            </a:r>
            <a:r>
              <a:rPr lang="en-GB" sz="2200" dirty="0"/>
              <a:t> plan</a:t>
            </a:r>
          </a:p>
          <a:p>
            <a:r>
              <a:rPr lang="en-GB" sz="2200" dirty="0" err="1"/>
              <a:t>Sluttføre</a:t>
            </a:r>
            <a:r>
              <a:rPr lang="en-GB" sz="2200" dirty="0"/>
              <a:t> analyser </a:t>
            </a:r>
            <a:r>
              <a:rPr lang="en-GB" sz="2200" dirty="0" err="1"/>
              <a:t>og</a:t>
            </a:r>
            <a:r>
              <a:rPr lang="en-GB" sz="2200" dirty="0"/>
              <a:t> </a:t>
            </a:r>
            <a:r>
              <a:rPr lang="en-GB" sz="2200" dirty="0" err="1"/>
              <a:t>ferdigstille</a:t>
            </a:r>
            <a:r>
              <a:rPr lang="en-GB" sz="2200" dirty="0"/>
              <a:t> </a:t>
            </a:r>
            <a:r>
              <a:rPr lang="en-GB" sz="2200" dirty="0" err="1"/>
              <a:t>sluttrapport</a:t>
            </a:r>
            <a:endParaRPr lang="en-GB" sz="2200" dirty="0"/>
          </a:p>
          <a:p>
            <a:r>
              <a:rPr lang="en-GB" sz="2200" dirty="0" err="1"/>
              <a:t>Sluttkonferanse</a:t>
            </a:r>
            <a:r>
              <a:rPr lang="en-GB" sz="2200" dirty="0"/>
              <a:t> (</a:t>
            </a:r>
            <a:r>
              <a:rPr lang="en-GB" sz="2200" dirty="0" err="1"/>
              <a:t>åpen</a:t>
            </a:r>
            <a:r>
              <a:rPr lang="en-GB" sz="2200" dirty="0"/>
              <a:t>) 29.november 2024 </a:t>
            </a:r>
            <a:r>
              <a:rPr lang="en-GB" sz="2200" dirty="0" err="1"/>
              <a:t>i</a:t>
            </a:r>
            <a:r>
              <a:rPr lang="en-GB" sz="2200" dirty="0"/>
              <a:t> </a:t>
            </a:r>
            <a:r>
              <a:rPr lang="en-GB" sz="2200" dirty="0" err="1"/>
              <a:t>Tromsø</a:t>
            </a:r>
            <a:endParaRPr lang="en-GB" sz="2200" dirty="0"/>
          </a:p>
          <a:p>
            <a:r>
              <a:rPr lang="en-GB" sz="2200" dirty="0" err="1"/>
              <a:t>Arrangementet</a:t>
            </a:r>
            <a:r>
              <a:rPr lang="en-GB" sz="2200" dirty="0"/>
              <a:t> </a:t>
            </a:r>
            <a:r>
              <a:rPr lang="en-GB" sz="2200" dirty="0" err="1"/>
              <a:t>vil</a:t>
            </a:r>
            <a:r>
              <a:rPr lang="en-GB" sz="2200" dirty="0"/>
              <a:t> </a:t>
            </a:r>
            <a:r>
              <a:rPr lang="en-GB" sz="2200" dirty="0" err="1"/>
              <a:t>bli</a:t>
            </a:r>
            <a:r>
              <a:rPr lang="en-GB" sz="2200" dirty="0"/>
              <a:t> </a:t>
            </a:r>
            <a:r>
              <a:rPr lang="en-GB" sz="2200" dirty="0" err="1"/>
              <a:t>annonsert</a:t>
            </a:r>
            <a:r>
              <a:rPr lang="en-GB" sz="2200" dirty="0"/>
              <a:t> </a:t>
            </a:r>
            <a:r>
              <a:rPr lang="en-GB" sz="2200" dirty="0" err="1"/>
              <a:t>i</a:t>
            </a:r>
            <a:r>
              <a:rPr lang="en-GB" sz="2200" dirty="0"/>
              <a:t> </a:t>
            </a:r>
            <a:r>
              <a:rPr lang="en-GB" sz="2200" dirty="0" err="1"/>
              <a:t>løpet</a:t>
            </a:r>
            <a:r>
              <a:rPr lang="en-GB" sz="2200" dirty="0"/>
              <a:t> </a:t>
            </a:r>
            <a:r>
              <a:rPr lang="en-GB" sz="2200" dirty="0" err="1"/>
              <a:t>av</a:t>
            </a:r>
            <a:r>
              <a:rPr lang="en-GB" sz="2200" dirty="0"/>
              <a:t> </a:t>
            </a:r>
            <a:r>
              <a:rPr lang="en-GB" sz="2200" dirty="0" err="1"/>
              <a:t>forsommeren</a:t>
            </a:r>
            <a:r>
              <a:rPr lang="en-GB" sz="2200" dirty="0"/>
              <a:t> </a:t>
            </a:r>
            <a:r>
              <a:rPr lang="en-GB" sz="2200" dirty="0" err="1"/>
              <a:t>og</a:t>
            </a:r>
            <a:r>
              <a:rPr lang="en-GB" sz="2200" dirty="0"/>
              <a:t> </a:t>
            </a:r>
            <a:r>
              <a:rPr lang="en-GB" sz="2200" dirty="0" err="1"/>
              <a:t>detaljert</a:t>
            </a:r>
            <a:r>
              <a:rPr lang="en-GB" sz="2200" dirty="0"/>
              <a:t> program </a:t>
            </a:r>
            <a:r>
              <a:rPr lang="en-GB" sz="2200" dirty="0" err="1"/>
              <a:t>kommer</a:t>
            </a:r>
            <a:r>
              <a:rPr lang="en-GB" sz="2200" dirty="0"/>
              <a:t> </a:t>
            </a:r>
            <a:r>
              <a:rPr lang="en-GB" sz="2200" dirty="0" err="1"/>
              <a:t>tidlig</a:t>
            </a:r>
            <a:r>
              <a:rPr lang="en-GB" sz="2200" dirty="0"/>
              <a:t> </a:t>
            </a:r>
            <a:r>
              <a:rPr lang="en-GB" sz="2200" dirty="0" err="1"/>
              <a:t>høst</a:t>
            </a:r>
            <a:r>
              <a:rPr lang="en-GB" sz="2200" dirty="0"/>
              <a:t>. </a:t>
            </a:r>
          </a:p>
          <a:p>
            <a:pPr marL="0" indent="0">
              <a:buNone/>
            </a:pPr>
            <a:endParaRPr lang="en-GB" sz="2200" dirty="0"/>
          </a:p>
          <a:p>
            <a:pPr marL="0" indent="0">
              <a:buNone/>
            </a:pPr>
            <a:r>
              <a:rPr lang="en-GB" sz="2200" dirty="0" err="1"/>
              <a:t>Velkommen</a:t>
            </a:r>
            <a:r>
              <a:rPr lang="en-GB" sz="2200" dirty="0"/>
              <a:t>! </a:t>
            </a:r>
          </a:p>
          <a:p>
            <a:endParaRPr lang="en-GB" sz="2200" dirty="0"/>
          </a:p>
        </p:txBody>
      </p:sp>
      <p:pic>
        <p:nvPicPr>
          <p:cNvPr id="1026" name="Picture 2" descr="aerial view of city during night time">
            <a:extLst>
              <a:ext uri="{FF2B5EF4-FFF2-40B4-BE49-F238E27FC236}">
                <a16:creationId xmlns:a16="http://schemas.microsoft.com/office/drawing/2014/main" id="{EC89AF66-7170-469E-458E-50F737D62F6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24650" y="0"/>
            <a:ext cx="548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1AA02EA0-C2BE-E464-78CC-53FB7E7EC48F}"/>
              </a:ext>
            </a:extLst>
          </p:cNvPr>
          <p:cNvSpPr txBox="1"/>
          <p:nvPr/>
        </p:nvSpPr>
        <p:spPr>
          <a:xfrm>
            <a:off x="6852874" y="6196947"/>
            <a:ext cx="1457247" cy="261610"/>
          </a:xfrm>
          <a:prstGeom prst="rect">
            <a:avLst/>
          </a:prstGeom>
          <a:noFill/>
        </p:spPr>
        <p:txBody>
          <a:bodyPr wrap="square" rtlCol="0">
            <a:spAutoFit/>
          </a:bodyPr>
          <a:lstStyle/>
          <a:p>
            <a:r>
              <a:rPr lang="nb-NO" sz="1100" dirty="0"/>
              <a:t>Foto: Unsplash.com</a:t>
            </a:r>
          </a:p>
        </p:txBody>
      </p:sp>
    </p:spTree>
    <p:custDataLst>
      <p:custData r:id="rId1"/>
      <p:custData r:id="rId2"/>
      <p:tags r:id="rId3"/>
    </p:custDataLst>
    <p:extLst>
      <p:ext uri="{BB962C8B-B14F-4D97-AF65-F5344CB8AC3E}">
        <p14:creationId xmlns:p14="http://schemas.microsoft.com/office/powerpoint/2010/main" val="1107697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A7728D-7133-4A50-AAD2-58F5F43001D9}"/>
              </a:ext>
            </a:extLst>
          </p:cNvPr>
          <p:cNvSpPr>
            <a:spLocks noGrp="1"/>
          </p:cNvSpPr>
          <p:nvPr>
            <p:ph type="ftr" sz="quarter" idx="11"/>
          </p:nvPr>
        </p:nvSpPr>
        <p:spPr/>
        <p:txBody>
          <a:bodyPr/>
          <a:lstStyle/>
          <a:p>
            <a:r>
              <a:rPr lang="nb-NO" dirty="0"/>
              <a:t>Teknologi for et bedre samfunn</a:t>
            </a:r>
          </a:p>
        </p:txBody>
      </p:sp>
    </p:spTree>
    <p:custDataLst>
      <p:custData r:id="rId1"/>
      <p:custData r:id="rId2"/>
      <p:tags r:id="rId3"/>
    </p:custDataLst>
    <p:extLst>
      <p:ext uri="{BB962C8B-B14F-4D97-AF65-F5344CB8AC3E}">
        <p14:creationId xmlns:p14="http://schemas.microsoft.com/office/powerpoint/2010/main" val="284370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ED8E11-A6EF-C213-FC8F-1630F784C230}"/>
              </a:ext>
            </a:extLst>
          </p:cNvPr>
          <p:cNvSpPr>
            <a:spLocks noGrp="1"/>
          </p:cNvSpPr>
          <p:nvPr>
            <p:ph type="title"/>
          </p:nvPr>
        </p:nvSpPr>
        <p:spPr>
          <a:xfrm>
            <a:off x="2102644" y="379964"/>
            <a:ext cx="5226844" cy="1051168"/>
          </a:xfrm>
        </p:spPr>
        <p:txBody>
          <a:bodyPr anchor="b">
            <a:normAutofit/>
          </a:bodyPr>
          <a:lstStyle/>
          <a:p>
            <a:r>
              <a:rPr lang="en-GB" sz="3600" dirty="0" err="1"/>
              <a:t>Utfordringer</a:t>
            </a:r>
            <a:r>
              <a:rPr lang="en-GB" sz="3600" dirty="0"/>
              <a:t> </a:t>
            </a:r>
            <a:r>
              <a:rPr lang="en-GB" sz="3600" dirty="0" err="1"/>
              <a:t>og</a:t>
            </a:r>
            <a:r>
              <a:rPr lang="en-GB" sz="3600" dirty="0"/>
              <a:t> </a:t>
            </a:r>
            <a:r>
              <a:rPr lang="en-GB" sz="3600" dirty="0" err="1"/>
              <a:t>behov</a:t>
            </a:r>
            <a:endParaRPr lang="en-GB" sz="3600" dirty="0"/>
          </a:p>
        </p:txBody>
      </p:sp>
      <p:sp>
        <p:nvSpPr>
          <p:cNvPr id="7" name="Text Placeholder 6">
            <a:extLst>
              <a:ext uri="{FF2B5EF4-FFF2-40B4-BE49-F238E27FC236}">
                <a16:creationId xmlns:a16="http://schemas.microsoft.com/office/drawing/2014/main" id="{C9EB49E6-F218-B959-CE40-297A4FAE8456}"/>
              </a:ext>
            </a:extLst>
          </p:cNvPr>
          <p:cNvSpPr>
            <a:spLocks noGrp="1"/>
          </p:cNvSpPr>
          <p:nvPr>
            <p:ph idx="1"/>
          </p:nvPr>
        </p:nvSpPr>
        <p:spPr>
          <a:xfrm>
            <a:off x="758188" y="2259018"/>
            <a:ext cx="6299837" cy="3523944"/>
          </a:xfrm>
          <a:solidFill>
            <a:schemeClr val="tx2">
              <a:lumMod val="10000"/>
              <a:lumOff val="90000"/>
            </a:schemeClr>
          </a:solidFill>
        </p:spPr>
        <p:txBody>
          <a:bodyPr>
            <a:noAutofit/>
          </a:bodyPr>
          <a:lstStyle/>
          <a:p>
            <a:pPr marL="0" indent="0">
              <a:buNone/>
            </a:pPr>
            <a:r>
              <a:rPr lang="nb-NO" sz="2000" i="1" dirty="0"/>
              <a:t>Studier viser at skolens fysiske miljø påvirker læring, resultater, trivsel og engasjement for lærere og elever, og bygningens kvalitet påvirker det pedagogiske og fysiske arbeidsmiljøet </a:t>
            </a:r>
            <a:r>
              <a:rPr lang="nb-NO" sz="2000" dirty="0"/>
              <a:t>(</a:t>
            </a:r>
            <a:r>
              <a:rPr lang="nb-NO" sz="2000" dirty="0" err="1"/>
              <a:t>Plotka</a:t>
            </a:r>
            <a:r>
              <a:rPr lang="nb-NO" sz="2000" dirty="0"/>
              <a:t>, 2016). </a:t>
            </a:r>
          </a:p>
          <a:p>
            <a:r>
              <a:rPr lang="nb-NO" sz="2000" dirty="0"/>
              <a:t>Fagfeltene pedagogikk, arkitektur og design har definert mye av den nåværende forskningen på skolers fysiske miljø. Forskningen har i imidlertid i stor grad vært fragmentert og det er arbeidet for lite tverrfaglig. </a:t>
            </a:r>
          </a:p>
          <a:p>
            <a:r>
              <a:rPr lang="nb-NO" sz="2000" dirty="0"/>
              <a:t>Det er altså et stort behov for forskning som fokuserer på </a:t>
            </a:r>
            <a:r>
              <a:rPr lang="nb-NO" sz="2000" b="1" dirty="0"/>
              <a:t>sammenhenger og relasjoner mellom fysisk utforming og pedagogikk.</a:t>
            </a:r>
          </a:p>
        </p:txBody>
      </p:sp>
      <p:sp>
        <p:nvSpPr>
          <p:cNvPr id="4" name="Footer Placeholder 3">
            <a:extLst>
              <a:ext uri="{FF2B5EF4-FFF2-40B4-BE49-F238E27FC236}">
                <a16:creationId xmlns:a16="http://schemas.microsoft.com/office/drawing/2014/main" id="{B7092375-0F9E-0E64-79FD-C38EC60D45F5}"/>
              </a:ext>
            </a:extLst>
          </p:cNvPr>
          <p:cNvSpPr>
            <a:spLocks noGrp="1"/>
          </p:cNvSpPr>
          <p:nvPr>
            <p:ph type="ftr" sz="quarter" idx="15"/>
          </p:nvPr>
        </p:nvSpPr>
        <p:spPr>
          <a:xfrm>
            <a:off x="8022498" y="6354538"/>
            <a:ext cx="3488120" cy="193899"/>
          </a:xfrm>
        </p:spPr>
        <p:txBody>
          <a:bodyPr anchor="ctr">
            <a:normAutofit/>
          </a:bodyPr>
          <a:lstStyle/>
          <a:p>
            <a:pPr>
              <a:lnSpc>
                <a:spcPct val="90000"/>
              </a:lnSpc>
              <a:spcAft>
                <a:spcPts val="600"/>
              </a:spcAft>
            </a:pPr>
            <a:r>
              <a:rPr lang="nb-NO"/>
              <a:t>Teknologi for et bedre samfunn</a:t>
            </a:r>
          </a:p>
        </p:txBody>
      </p:sp>
      <p:pic>
        <p:nvPicPr>
          <p:cNvPr id="9" name="Bilde 8" descr="Et bilde som inneholder kunst, innendørs&#10;&#10;Automatisk generert beskrivelse">
            <a:extLst>
              <a:ext uri="{FF2B5EF4-FFF2-40B4-BE49-F238E27FC236}">
                <a16:creationId xmlns:a16="http://schemas.microsoft.com/office/drawing/2014/main" id="{276AE425-A438-6099-AC11-3FB299E2542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283064" y="939539"/>
            <a:ext cx="6858000" cy="4978922"/>
          </a:xfrm>
          <a:prstGeom prst="rect">
            <a:avLst/>
          </a:prstGeom>
        </p:spPr>
      </p:pic>
      <p:sp>
        <p:nvSpPr>
          <p:cNvPr id="2" name="TekstSylinder 1">
            <a:extLst>
              <a:ext uri="{FF2B5EF4-FFF2-40B4-BE49-F238E27FC236}">
                <a16:creationId xmlns:a16="http://schemas.microsoft.com/office/drawing/2014/main" id="{0E2F869F-98FA-46CB-F1D5-7013761DFCB0}"/>
              </a:ext>
            </a:extLst>
          </p:cNvPr>
          <p:cNvSpPr txBox="1"/>
          <p:nvPr/>
        </p:nvSpPr>
        <p:spPr>
          <a:xfrm>
            <a:off x="7859983" y="6151405"/>
            <a:ext cx="4341542" cy="600164"/>
          </a:xfrm>
          <a:prstGeom prst="rect">
            <a:avLst/>
          </a:prstGeom>
          <a:noFill/>
        </p:spPr>
        <p:txBody>
          <a:bodyPr wrap="square" rtlCol="0">
            <a:spAutoFit/>
          </a:bodyPr>
          <a:lstStyle/>
          <a:p>
            <a:r>
              <a:rPr lang="nb-NO" sz="1100" dirty="0"/>
              <a:t>«Dette er viktig for at jeg skal lære» sier elever ved Husebyskolene i Trondheim. </a:t>
            </a:r>
          </a:p>
          <a:p>
            <a:r>
              <a:rPr lang="nb-NO" sz="1100" dirty="0"/>
              <a:t>Foto: Solvår Wågø/SINTEF C.</a:t>
            </a:r>
          </a:p>
        </p:txBody>
      </p:sp>
    </p:spTree>
    <p:custDataLst>
      <p:custData r:id="rId1"/>
      <p:custData r:id="rId2"/>
      <p:tags r:id="rId3"/>
    </p:custDataLst>
    <p:extLst>
      <p:ext uri="{BB962C8B-B14F-4D97-AF65-F5344CB8AC3E}">
        <p14:creationId xmlns:p14="http://schemas.microsoft.com/office/powerpoint/2010/main" val="3627153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9EB49E6-F218-B959-CE40-297A4FAE8456}"/>
              </a:ext>
            </a:extLst>
          </p:cNvPr>
          <p:cNvSpPr>
            <a:spLocks noGrp="1"/>
          </p:cNvSpPr>
          <p:nvPr>
            <p:ph type="body" sz="quarter" idx="20"/>
          </p:nvPr>
        </p:nvSpPr>
        <p:spPr>
          <a:xfrm>
            <a:off x="702903" y="1793812"/>
            <a:ext cx="5231216" cy="1474125"/>
          </a:xfrm>
          <a:solidFill>
            <a:schemeClr val="tx2">
              <a:lumMod val="10000"/>
              <a:lumOff val="90000"/>
            </a:schemeClr>
          </a:solidFill>
        </p:spPr>
        <p:txBody>
          <a:bodyPr>
            <a:normAutofit/>
          </a:bodyPr>
          <a:lstStyle/>
          <a:p>
            <a:pPr marL="0" indent="0">
              <a:lnSpc>
                <a:spcPct val="100000"/>
              </a:lnSpc>
              <a:buNone/>
            </a:pPr>
            <a:r>
              <a:rPr lang="nb-NO" sz="2000" i="1" dirty="0"/>
              <a:t>Flerfaglig forskning vil bidra til å lette overgangen og utvikle bedre forståelse av oversettelsen mellom planlegging og opplevd brukbarhet </a:t>
            </a:r>
          </a:p>
          <a:p>
            <a:pPr marL="0" indent="0">
              <a:lnSpc>
                <a:spcPct val="100000"/>
              </a:lnSpc>
              <a:buNone/>
            </a:pPr>
            <a:r>
              <a:rPr lang="nb-NO" sz="2000" dirty="0"/>
              <a:t>(Universell Utforming A/S, 2018; </a:t>
            </a:r>
            <a:r>
              <a:rPr lang="nb-NO" sz="2000" dirty="0" err="1"/>
              <a:t>Plotka</a:t>
            </a:r>
            <a:r>
              <a:rPr lang="nb-NO" sz="2000" dirty="0"/>
              <a:t>, 2016). </a:t>
            </a:r>
          </a:p>
          <a:p>
            <a:pPr marL="0" indent="0">
              <a:lnSpc>
                <a:spcPct val="100000"/>
              </a:lnSpc>
              <a:buNone/>
            </a:pPr>
            <a:endParaRPr lang="nb-NO" sz="2000" dirty="0"/>
          </a:p>
          <a:p>
            <a:pPr marL="0" indent="0">
              <a:lnSpc>
                <a:spcPct val="100000"/>
              </a:lnSpc>
              <a:buNone/>
            </a:pPr>
            <a:endParaRPr lang="nb-NO" sz="2000" dirty="0"/>
          </a:p>
          <a:p>
            <a:pPr marL="0" indent="0">
              <a:lnSpc>
                <a:spcPct val="100000"/>
              </a:lnSpc>
              <a:buNone/>
            </a:pPr>
            <a:endParaRPr lang="en-GB" sz="2000" dirty="0"/>
          </a:p>
        </p:txBody>
      </p:sp>
      <p:pic>
        <p:nvPicPr>
          <p:cNvPr id="5" name="Bilde 4" descr="Et bilde som inneholder sko, klær, innendørs, person&#10;&#10;Automatisk generert beskrivelse">
            <a:extLst>
              <a:ext uri="{FF2B5EF4-FFF2-40B4-BE49-F238E27FC236}">
                <a16:creationId xmlns:a16="http://schemas.microsoft.com/office/drawing/2014/main" id="{84949689-4195-24D9-FFCF-1E5E7F82BFC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97296" y="10"/>
            <a:ext cx="7294704" cy="6858315"/>
          </a:xfrm>
          <a:custGeom>
            <a:avLst/>
            <a:gdLst>
              <a:gd name="connsiteX0" fmla="*/ 2467646 w 7294704"/>
              <a:gd name="connsiteY0" fmla="*/ 0 h 6858325"/>
              <a:gd name="connsiteX1" fmla="*/ 7294704 w 7294704"/>
              <a:gd name="connsiteY1" fmla="*/ 0 h 6858325"/>
              <a:gd name="connsiteX2" fmla="*/ 7294704 w 7294704"/>
              <a:gd name="connsiteY2" fmla="*/ 6858325 h 6858325"/>
              <a:gd name="connsiteX3" fmla="*/ 0 w 7294704"/>
              <a:gd name="connsiteY3" fmla="*/ 6858325 h 6858325"/>
            </a:gdLst>
            <a:ahLst/>
            <a:cxnLst>
              <a:cxn ang="0">
                <a:pos x="connsiteX0" y="connsiteY0"/>
              </a:cxn>
              <a:cxn ang="0">
                <a:pos x="connsiteX1" y="connsiteY1"/>
              </a:cxn>
              <a:cxn ang="0">
                <a:pos x="connsiteX2" y="connsiteY2"/>
              </a:cxn>
              <a:cxn ang="0">
                <a:pos x="connsiteX3" y="connsiteY3"/>
              </a:cxn>
            </a:cxnLst>
            <a:rect l="l" t="t" r="r" b="b"/>
            <a:pathLst>
              <a:path w="7294704" h="6858325">
                <a:moveTo>
                  <a:pt x="2467646" y="0"/>
                </a:moveTo>
                <a:lnTo>
                  <a:pt x="7294704" y="0"/>
                </a:lnTo>
                <a:lnTo>
                  <a:pt x="7294704" y="6858325"/>
                </a:lnTo>
                <a:lnTo>
                  <a:pt x="0" y="6858325"/>
                </a:lnTo>
                <a:close/>
              </a:path>
            </a:pathLst>
          </a:custGeom>
          <a:noFill/>
        </p:spPr>
      </p:pic>
      <p:sp>
        <p:nvSpPr>
          <p:cNvPr id="6" name="Title 5">
            <a:extLst>
              <a:ext uri="{FF2B5EF4-FFF2-40B4-BE49-F238E27FC236}">
                <a16:creationId xmlns:a16="http://schemas.microsoft.com/office/drawing/2014/main" id="{12ED8E11-A6EF-C213-FC8F-1630F784C230}"/>
              </a:ext>
            </a:extLst>
          </p:cNvPr>
          <p:cNvSpPr>
            <a:spLocks noGrp="1"/>
          </p:cNvSpPr>
          <p:nvPr>
            <p:ph type="ctrTitle"/>
          </p:nvPr>
        </p:nvSpPr>
        <p:spPr>
          <a:xfrm>
            <a:off x="2086553" y="854468"/>
            <a:ext cx="3847566" cy="533223"/>
          </a:xfrm>
        </p:spPr>
        <p:txBody>
          <a:bodyPr wrap="square" anchor="b">
            <a:normAutofit fontScale="90000"/>
          </a:bodyPr>
          <a:lstStyle/>
          <a:p>
            <a:r>
              <a:rPr lang="en-GB" sz="3600" dirty="0" err="1"/>
              <a:t>Flerfaglig</a:t>
            </a:r>
            <a:r>
              <a:rPr lang="en-GB" sz="3600" dirty="0"/>
              <a:t> </a:t>
            </a:r>
            <a:r>
              <a:rPr lang="en-GB" sz="4000" dirty="0" err="1"/>
              <a:t>tilnærming</a:t>
            </a:r>
            <a:endParaRPr lang="en-GB" sz="4000" dirty="0"/>
          </a:p>
        </p:txBody>
      </p:sp>
      <p:sp>
        <p:nvSpPr>
          <p:cNvPr id="3" name="Text Placeholder 6">
            <a:extLst>
              <a:ext uri="{FF2B5EF4-FFF2-40B4-BE49-F238E27FC236}">
                <a16:creationId xmlns:a16="http://schemas.microsoft.com/office/drawing/2014/main" id="{11301A2B-2436-8976-D4A9-46D97AC511B6}"/>
              </a:ext>
            </a:extLst>
          </p:cNvPr>
          <p:cNvSpPr txBox="1">
            <a:spLocks/>
          </p:cNvSpPr>
          <p:nvPr/>
        </p:nvSpPr>
        <p:spPr>
          <a:xfrm>
            <a:off x="7162800" y="762000"/>
            <a:ext cx="4610100" cy="5407030"/>
          </a:xfrm>
          <a:prstGeom prst="rect">
            <a:avLst/>
          </a:prstGeom>
        </p:spPr>
        <p:txBody>
          <a:bodyPr vert="horz" lIns="0" tIns="0" rIns="0" bIns="0" rtlCol="0">
            <a:normAutofit/>
          </a:bodyPr>
          <a:lst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2"/>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2"/>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dirty="0"/>
          </a:p>
        </p:txBody>
      </p:sp>
      <p:sp>
        <p:nvSpPr>
          <p:cNvPr id="8" name="Text Placeholder 6">
            <a:extLst>
              <a:ext uri="{FF2B5EF4-FFF2-40B4-BE49-F238E27FC236}">
                <a16:creationId xmlns:a16="http://schemas.microsoft.com/office/drawing/2014/main" id="{B4D1828E-8ADD-0117-2485-E3DD711F0250}"/>
              </a:ext>
            </a:extLst>
          </p:cNvPr>
          <p:cNvSpPr txBox="1">
            <a:spLocks/>
          </p:cNvSpPr>
          <p:nvPr/>
        </p:nvSpPr>
        <p:spPr>
          <a:xfrm>
            <a:off x="702903" y="3504485"/>
            <a:ext cx="5092694" cy="2468581"/>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buClr>
                <a:schemeClr val="accent1"/>
              </a:buClr>
              <a:buSzPct val="100000"/>
              <a:buFont typeface="Arial" panose="020B0604020202020204" pitchFamily="34" charset="0"/>
              <a:buNone/>
              <a:defRPr sz="2400" kern="1200">
                <a:solidFill>
                  <a:schemeClr val="tx2"/>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2"/>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537">
              <a:spcBef>
                <a:spcPts val="400"/>
              </a:spcBef>
            </a:pPr>
            <a:r>
              <a:rPr lang="nb-NO" sz="1800" b="1" dirty="0"/>
              <a:t>FoU-partnere og arbeidspakker:                                          </a:t>
            </a:r>
          </a:p>
          <a:p>
            <a:pPr marL="6350" defTabSz="914537">
              <a:lnSpc>
                <a:spcPct val="150000"/>
              </a:lnSpc>
              <a:spcBef>
                <a:spcPts val="400"/>
              </a:spcBef>
            </a:pPr>
            <a:r>
              <a:rPr lang="nb-NO" sz="1800" dirty="0"/>
              <a:t>AP1: 	Arealbruk og planløsning: SINTEF Community   </a:t>
            </a:r>
          </a:p>
          <a:p>
            <a:pPr marL="6350" defTabSz="914537">
              <a:lnSpc>
                <a:spcPct val="150000"/>
              </a:lnSpc>
              <a:spcBef>
                <a:spcPts val="400"/>
              </a:spcBef>
            </a:pPr>
            <a:r>
              <a:rPr lang="nb-NO" sz="1800" dirty="0"/>
              <a:t>AP2: 	Pedagogikk og læringsmiljø: NTNU </a:t>
            </a:r>
            <a:r>
              <a:rPr lang="nb-NO" sz="1800" dirty="0" err="1"/>
              <a:t>Inst</a:t>
            </a:r>
            <a:r>
              <a:rPr lang="nb-NO" sz="1800" dirty="0"/>
              <a:t>. for 	pedagogikk og livslang læring                  </a:t>
            </a:r>
          </a:p>
          <a:p>
            <a:pPr marL="6350" defTabSz="914537">
              <a:lnSpc>
                <a:spcPct val="150000"/>
              </a:lnSpc>
              <a:spcBef>
                <a:spcPts val="400"/>
              </a:spcBef>
            </a:pPr>
            <a:r>
              <a:rPr lang="nb-NO" sz="1800" dirty="0"/>
              <a:t>AP3: 	</a:t>
            </a:r>
            <a:r>
              <a:rPr lang="nb-NO" sz="1800" dirty="0" err="1"/>
              <a:t>Lysmiljø</a:t>
            </a:r>
            <a:r>
              <a:rPr lang="nb-NO" sz="1800" dirty="0"/>
              <a:t> og lydmiljø i skolebygg: SINTEF 	Community</a:t>
            </a:r>
          </a:p>
          <a:p>
            <a:pPr marL="6350" defTabSz="914537">
              <a:lnSpc>
                <a:spcPct val="150000"/>
              </a:lnSpc>
              <a:spcBef>
                <a:spcPts val="400"/>
              </a:spcBef>
            </a:pPr>
            <a:r>
              <a:rPr lang="nb-NO" sz="1800" dirty="0"/>
              <a:t>AP4: 	Rom for læring: SINTEF Community (PL)                                                                  </a:t>
            </a:r>
          </a:p>
          <a:p>
            <a:endParaRPr lang="nb-NO" sz="1800" dirty="0"/>
          </a:p>
          <a:p>
            <a:endParaRPr lang="nb-NO" sz="1800" dirty="0"/>
          </a:p>
          <a:p>
            <a:endParaRPr lang="nb-NO" sz="1800" dirty="0"/>
          </a:p>
          <a:p>
            <a:endParaRPr lang="en-GB" sz="1800" dirty="0"/>
          </a:p>
        </p:txBody>
      </p:sp>
      <p:sp>
        <p:nvSpPr>
          <p:cNvPr id="9" name="TekstSylinder 8">
            <a:extLst>
              <a:ext uri="{FF2B5EF4-FFF2-40B4-BE49-F238E27FC236}">
                <a16:creationId xmlns:a16="http://schemas.microsoft.com/office/drawing/2014/main" id="{DE41949C-F7E1-CAC6-C8D9-7E2BA189A308}"/>
              </a:ext>
            </a:extLst>
          </p:cNvPr>
          <p:cNvSpPr txBox="1"/>
          <p:nvPr/>
        </p:nvSpPr>
        <p:spPr>
          <a:xfrm>
            <a:off x="5115166" y="6351184"/>
            <a:ext cx="6858963" cy="430887"/>
          </a:xfrm>
          <a:prstGeom prst="rect">
            <a:avLst/>
          </a:prstGeom>
          <a:noFill/>
        </p:spPr>
        <p:txBody>
          <a:bodyPr wrap="square" rtlCol="0">
            <a:spAutoFit/>
          </a:bodyPr>
          <a:lstStyle/>
          <a:p>
            <a:r>
              <a:rPr lang="nb-NO" sz="1100" dirty="0">
                <a:solidFill>
                  <a:schemeClr val="bg1">
                    <a:lumMod val="85000"/>
                  </a:schemeClr>
                </a:solidFill>
              </a:rPr>
              <a:t>Prosjektpartnere, Partnerkommuner og FoU gruppa på partnermøte og befaring på Holen skole, Bergen, mai 2023 </a:t>
            </a:r>
          </a:p>
          <a:p>
            <a:r>
              <a:rPr lang="nb-NO" sz="1100" dirty="0">
                <a:solidFill>
                  <a:schemeClr val="bg1">
                    <a:lumMod val="85000"/>
                  </a:schemeClr>
                </a:solidFill>
              </a:rPr>
              <a:t>Foto: Solvår Wågø/SINTEF C.</a:t>
            </a:r>
          </a:p>
        </p:txBody>
      </p:sp>
    </p:spTree>
    <p:custDataLst>
      <p:custData r:id="rId1"/>
      <p:custData r:id="rId2"/>
      <p:tags r:id="rId3"/>
    </p:custDataLst>
    <p:extLst>
      <p:ext uri="{BB962C8B-B14F-4D97-AF65-F5344CB8AC3E}">
        <p14:creationId xmlns:p14="http://schemas.microsoft.com/office/powerpoint/2010/main" val="314415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inneholder Font, Grafikk, design&#10;&#10;Automatisk generert beskrivelse">
            <a:extLst>
              <a:ext uri="{FF2B5EF4-FFF2-40B4-BE49-F238E27FC236}">
                <a16:creationId xmlns:a16="http://schemas.microsoft.com/office/drawing/2014/main" id="{2FA88687-A1DE-FE28-0E68-CE276E43BB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12353" y="3833795"/>
            <a:ext cx="3828811" cy="2882980"/>
          </a:xfrm>
          <a:prstGeom prst="rect">
            <a:avLst/>
          </a:prstGeom>
        </p:spPr>
      </p:pic>
      <p:sp>
        <p:nvSpPr>
          <p:cNvPr id="6" name="Title 5">
            <a:extLst>
              <a:ext uri="{FF2B5EF4-FFF2-40B4-BE49-F238E27FC236}">
                <a16:creationId xmlns:a16="http://schemas.microsoft.com/office/drawing/2014/main" id="{12ED8E11-A6EF-C213-FC8F-1630F784C230}"/>
              </a:ext>
            </a:extLst>
          </p:cNvPr>
          <p:cNvSpPr>
            <a:spLocks noGrp="1"/>
          </p:cNvSpPr>
          <p:nvPr>
            <p:ph type="title"/>
          </p:nvPr>
        </p:nvSpPr>
        <p:spPr>
          <a:xfrm>
            <a:off x="2102644" y="379964"/>
            <a:ext cx="5226844" cy="1051168"/>
          </a:xfrm>
        </p:spPr>
        <p:txBody>
          <a:bodyPr anchor="b">
            <a:normAutofit/>
          </a:bodyPr>
          <a:lstStyle/>
          <a:p>
            <a:r>
              <a:rPr lang="en-GB" sz="3600" dirty="0" err="1"/>
              <a:t>Prosjektpartnere</a:t>
            </a:r>
            <a:r>
              <a:rPr lang="en-GB" sz="3600" dirty="0"/>
              <a:t> </a:t>
            </a:r>
            <a:r>
              <a:rPr lang="en-GB" sz="3600" dirty="0" err="1"/>
              <a:t>og</a:t>
            </a:r>
            <a:r>
              <a:rPr lang="en-GB" sz="3600" dirty="0"/>
              <a:t> case</a:t>
            </a:r>
          </a:p>
        </p:txBody>
      </p:sp>
      <p:sp>
        <p:nvSpPr>
          <p:cNvPr id="7" name="Text Placeholder 6">
            <a:extLst>
              <a:ext uri="{FF2B5EF4-FFF2-40B4-BE49-F238E27FC236}">
                <a16:creationId xmlns:a16="http://schemas.microsoft.com/office/drawing/2014/main" id="{C9EB49E6-F218-B959-CE40-297A4FAE8456}"/>
              </a:ext>
            </a:extLst>
          </p:cNvPr>
          <p:cNvSpPr>
            <a:spLocks noGrp="1"/>
          </p:cNvSpPr>
          <p:nvPr>
            <p:ph idx="1"/>
          </p:nvPr>
        </p:nvSpPr>
        <p:spPr>
          <a:xfrm>
            <a:off x="758188" y="2259018"/>
            <a:ext cx="9176644" cy="3910012"/>
          </a:xfrm>
        </p:spPr>
        <p:txBody>
          <a:bodyPr>
            <a:noAutofit/>
          </a:bodyPr>
          <a:lstStyle/>
          <a:p>
            <a:r>
              <a:rPr lang="nb-NO" sz="2400" dirty="0"/>
              <a:t>Tromsø kommune (PE): 	Fagereng og Brensholmen skole </a:t>
            </a:r>
          </a:p>
          <a:p>
            <a:r>
              <a:rPr lang="nb-NO" sz="2400" dirty="0"/>
              <a:t>Bergen kommune: 		Holen og </a:t>
            </a:r>
            <a:r>
              <a:rPr lang="nb-NO" sz="2400" dirty="0" err="1"/>
              <a:t>Ulsmåg</a:t>
            </a:r>
            <a:r>
              <a:rPr lang="nb-NO" sz="2400" dirty="0"/>
              <a:t> skole                             </a:t>
            </a:r>
          </a:p>
          <a:p>
            <a:r>
              <a:rPr lang="nb-NO" sz="2400" dirty="0"/>
              <a:t>Trondheim kommune: 	Huseby skolene                                             </a:t>
            </a:r>
          </a:p>
          <a:p>
            <a:r>
              <a:rPr lang="nb-NO" sz="2400" dirty="0"/>
              <a:t>Nordre Follo kommune: 	</a:t>
            </a:r>
            <a:r>
              <a:rPr lang="nb-NO" sz="2400" dirty="0" err="1"/>
              <a:t>Hebekk</a:t>
            </a:r>
            <a:r>
              <a:rPr lang="nb-NO" sz="2400" dirty="0"/>
              <a:t> skole</a:t>
            </a:r>
          </a:p>
          <a:p>
            <a:pPr marL="0" indent="0">
              <a:buNone/>
            </a:pPr>
            <a:endParaRPr lang="en-GB" sz="2200" dirty="0"/>
          </a:p>
        </p:txBody>
      </p:sp>
      <p:sp>
        <p:nvSpPr>
          <p:cNvPr id="3" name="Text Placeholder 6">
            <a:extLst>
              <a:ext uri="{FF2B5EF4-FFF2-40B4-BE49-F238E27FC236}">
                <a16:creationId xmlns:a16="http://schemas.microsoft.com/office/drawing/2014/main" id="{11301A2B-2436-8976-D4A9-46D97AC511B6}"/>
              </a:ext>
            </a:extLst>
          </p:cNvPr>
          <p:cNvSpPr txBox="1">
            <a:spLocks/>
          </p:cNvSpPr>
          <p:nvPr/>
        </p:nvSpPr>
        <p:spPr>
          <a:xfrm>
            <a:off x="7162800" y="762000"/>
            <a:ext cx="4610100" cy="5407030"/>
          </a:xfrm>
          <a:prstGeom prst="rect">
            <a:avLst/>
          </a:prstGeom>
        </p:spPr>
        <p:txBody>
          <a:bodyPr vert="horz" lIns="0" tIns="0" rIns="0" bIns="0" rtlCol="0">
            <a:normAutofit/>
          </a:bodyPr>
          <a:lst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2"/>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2"/>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dirty="0"/>
          </a:p>
        </p:txBody>
      </p:sp>
    </p:spTree>
    <p:custDataLst>
      <p:custData r:id="rId1"/>
      <p:custData r:id="rId2"/>
      <p:tags r:id="rId3"/>
    </p:custDataLst>
    <p:extLst>
      <p:ext uri="{BB962C8B-B14F-4D97-AF65-F5344CB8AC3E}">
        <p14:creationId xmlns:p14="http://schemas.microsoft.com/office/powerpoint/2010/main" val="303956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092375-0F9E-0E64-79FD-C38EC60D45F5}"/>
              </a:ext>
            </a:extLst>
          </p:cNvPr>
          <p:cNvSpPr>
            <a:spLocks noGrp="1"/>
          </p:cNvSpPr>
          <p:nvPr>
            <p:ph type="ftr" sz="quarter" idx="15"/>
          </p:nvPr>
        </p:nvSpPr>
        <p:spPr>
          <a:xfrm>
            <a:off x="8022498" y="6354538"/>
            <a:ext cx="3488120" cy="193899"/>
          </a:xfrm>
        </p:spPr>
        <p:txBody>
          <a:bodyPr anchor="ctr">
            <a:normAutofit/>
          </a:bodyPr>
          <a:lstStyle/>
          <a:p>
            <a:pPr>
              <a:lnSpc>
                <a:spcPct val="90000"/>
              </a:lnSpc>
              <a:spcAft>
                <a:spcPts val="600"/>
              </a:spcAft>
            </a:pPr>
            <a:r>
              <a:rPr lang="nb-NO"/>
              <a:t>Teknologi for et bedre samfunn</a:t>
            </a:r>
          </a:p>
        </p:txBody>
      </p:sp>
      <p:sp>
        <p:nvSpPr>
          <p:cNvPr id="3" name="Text Placeholder 6">
            <a:extLst>
              <a:ext uri="{FF2B5EF4-FFF2-40B4-BE49-F238E27FC236}">
                <a16:creationId xmlns:a16="http://schemas.microsoft.com/office/drawing/2014/main" id="{11301A2B-2436-8976-D4A9-46D97AC511B6}"/>
              </a:ext>
            </a:extLst>
          </p:cNvPr>
          <p:cNvSpPr txBox="1">
            <a:spLocks/>
          </p:cNvSpPr>
          <p:nvPr/>
        </p:nvSpPr>
        <p:spPr>
          <a:xfrm>
            <a:off x="7162800" y="762000"/>
            <a:ext cx="4610100" cy="5407030"/>
          </a:xfrm>
          <a:prstGeom prst="rect">
            <a:avLst/>
          </a:prstGeom>
        </p:spPr>
        <p:txBody>
          <a:bodyPr vert="horz" lIns="0" tIns="0" rIns="0" bIns="0" rtlCol="0">
            <a:normAutofit/>
          </a:bodyPr>
          <a:lstStyle>
            <a:lvl1pPr marL="285750" indent="-28575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2"/>
                </a:solidFill>
                <a:latin typeface="Calibri Light" panose="020F0302020204030204" pitchFamily="34" charset="0"/>
                <a:ea typeface="+mn-ea"/>
                <a:cs typeface="Calibri Light" panose="020F0302020204030204" pitchFamily="34" charset="0"/>
              </a:defRPr>
            </a:lvl1pPr>
            <a:lvl2pPr marL="571500" indent="-285750" algn="l" defTabSz="914400" rtl="0" eaLnBrk="1" latinLnBrk="0" hangingPunct="1">
              <a:lnSpc>
                <a:spcPct val="90000"/>
              </a:lnSpc>
              <a:spcBef>
                <a:spcPts val="500"/>
              </a:spcBef>
              <a:buClr>
                <a:schemeClr val="accent1"/>
              </a:buClr>
              <a:buFont typeface="Calibri Light" panose="020F0302020204030204" pitchFamily="34" charset="0"/>
              <a:buChar char="‒"/>
              <a:defRPr sz="2000" kern="1200">
                <a:solidFill>
                  <a:schemeClr val="tx2"/>
                </a:solidFill>
                <a:latin typeface="Calibri Light" panose="020F0302020204030204" pitchFamily="34" charset="0"/>
                <a:ea typeface="+mn-ea"/>
                <a:cs typeface="Calibri Light" panose="020F0302020204030204" pitchFamily="34" charset="0"/>
              </a:defRPr>
            </a:lvl2pPr>
            <a:lvl3pPr marL="857250" indent="-28575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2"/>
                </a:solidFill>
                <a:latin typeface="Calibri Light" panose="020F0302020204030204" pitchFamily="34" charset="0"/>
                <a:ea typeface="+mn-ea"/>
                <a:cs typeface="Calibri Light" panose="020F0302020204030204" pitchFamily="34" charset="0"/>
              </a:defRPr>
            </a:lvl3pPr>
            <a:lvl4pPr marL="1143000" indent="-28575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2"/>
                </a:solidFill>
                <a:latin typeface="Calibri Light" panose="020F0302020204030204" pitchFamily="34" charset="0"/>
                <a:ea typeface="+mn-ea"/>
                <a:cs typeface="Calibri Light" panose="020F0302020204030204" pitchFamily="34" charset="0"/>
              </a:defRPr>
            </a:lvl4pPr>
            <a:lvl5pPr marL="1428750" indent="-285750" algn="l" defTabSz="914400" rtl="0" eaLnBrk="1" latinLnBrk="0" hangingPunct="1">
              <a:lnSpc>
                <a:spcPct val="90000"/>
              </a:lnSpc>
              <a:spcBef>
                <a:spcPts val="500"/>
              </a:spcBef>
              <a:buClr>
                <a:schemeClr val="accent1"/>
              </a:buClr>
              <a:buFont typeface="Arial" panose="020B0604020202020204" pitchFamily="34" charset="0"/>
              <a:buChar char="•"/>
              <a:defRPr sz="150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dirty="0"/>
          </a:p>
        </p:txBody>
      </p:sp>
      <p:pic>
        <p:nvPicPr>
          <p:cNvPr id="12" name="Bilde 11" descr="Et bilde som inneholder tekst, kart">
            <a:extLst>
              <a:ext uri="{FF2B5EF4-FFF2-40B4-BE49-F238E27FC236}">
                <a16:creationId xmlns:a16="http://schemas.microsoft.com/office/drawing/2014/main" id="{11531CD5-99B5-3C8C-A899-0049E6A9EA4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ustDataLst>
      <p:custData r:id="rId1"/>
      <p:custData r:id="rId2"/>
      <p:tags r:id="rId3"/>
    </p:custDataLst>
    <p:extLst>
      <p:ext uri="{BB962C8B-B14F-4D97-AF65-F5344CB8AC3E}">
        <p14:creationId xmlns:p14="http://schemas.microsoft.com/office/powerpoint/2010/main" val="30312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D475EF0-26D8-4102-ACB6-7FEA676B58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48800" y="-28645"/>
            <a:ext cx="2743200" cy="1729409"/>
          </a:xfrm>
          <a:prstGeom prst="rect">
            <a:avLst/>
          </a:prstGeom>
        </p:spPr>
      </p:pic>
      <p:pic>
        <p:nvPicPr>
          <p:cNvPr id="4" name="Picture 2" descr="Hillesøyskolen">
            <a:extLst>
              <a:ext uri="{FF2B5EF4-FFF2-40B4-BE49-F238E27FC236}">
                <a16:creationId xmlns:a16="http://schemas.microsoft.com/office/drawing/2014/main" id="{84CA8012-565E-480F-9AC0-E85E3723418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 y="0"/>
            <a:ext cx="3117417" cy="1416268"/>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e 4" descr="Et bilde som inneholder bygning, utendørs, spor, klokke&#10;&#10;Automatisk generert beskrivelse">
            <a:extLst>
              <a:ext uri="{FF2B5EF4-FFF2-40B4-BE49-F238E27FC236}">
                <a16:creationId xmlns:a16="http://schemas.microsoft.com/office/drawing/2014/main" id="{92D8EB36-2BD7-4029-8043-58078F8619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416268"/>
            <a:ext cx="3117416" cy="1055163"/>
          </a:xfrm>
          <a:prstGeom prst="rect">
            <a:avLst/>
          </a:prstGeom>
        </p:spPr>
      </p:pic>
      <p:sp>
        <p:nvSpPr>
          <p:cNvPr id="2" name="Title 1">
            <a:extLst>
              <a:ext uri="{FF2B5EF4-FFF2-40B4-BE49-F238E27FC236}">
                <a16:creationId xmlns:a16="http://schemas.microsoft.com/office/drawing/2014/main" id="{15D39849-AEFC-407D-B23B-76B2A1E09F94}"/>
              </a:ext>
            </a:extLst>
          </p:cNvPr>
          <p:cNvSpPr>
            <a:spLocks noGrp="1"/>
          </p:cNvSpPr>
          <p:nvPr>
            <p:ph type="title"/>
          </p:nvPr>
        </p:nvSpPr>
        <p:spPr>
          <a:xfrm>
            <a:off x="3147113" y="308430"/>
            <a:ext cx="8392486" cy="1325563"/>
          </a:xfrm>
        </p:spPr>
        <p:txBody>
          <a:bodyPr/>
          <a:lstStyle/>
          <a:p>
            <a:r>
              <a:rPr lang="nb-NO"/>
              <a:t>Brensholmen skole - Tromsø</a:t>
            </a:r>
          </a:p>
        </p:txBody>
      </p:sp>
      <p:sp>
        <p:nvSpPr>
          <p:cNvPr id="10" name="TextBox 9">
            <a:extLst>
              <a:ext uri="{FF2B5EF4-FFF2-40B4-BE49-F238E27FC236}">
                <a16:creationId xmlns:a16="http://schemas.microsoft.com/office/drawing/2014/main" id="{5C0FA597-E3CD-4FF7-BE15-91890AC5746B}"/>
              </a:ext>
            </a:extLst>
          </p:cNvPr>
          <p:cNvSpPr txBox="1"/>
          <p:nvPr/>
        </p:nvSpPr>
        <p:spPr>
          <a:xfrm>
            <a:off x="0" y="2147108"/>
            <a:ext cx="31174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Brensholmen</a:t>
            </a: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845B3E9-EE89-4C7C-90AA-4259767A6A8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 y="2516440"/>
            <a:ext cx="4890867" cy="4341560"/>
          </a:xfrm>
          <a:prstGeom prst="rect">
            <a:avLst/>
          </a:prstGeom>
        </p:spPr>
      </p:pic>
      <p:sp>
        <p:nvSpPr>
          <p:cNvPr id="17" name="TextBox 16">
            <a:extLst>
              <a:ext uri="{FF2B5EF4-FFF2-40B4-BE49-F238E27FC236}">
                <a16:creationId xmlns:a16="http://schemas.microsoft.com/office/drawing/2014/main" id="{8ED793C4-D846-478C-9735-34A7C9C6011F}"/>
              </a:ext>
            </a:extLst>
          </p:cNvPr>
          <p:cNvSpPr txBox="1"/>
          <p:nvPr/>
        </p:nvSpPr>
        <p:spPr>
          <a:xfrm>
            <a:off x="187107" y="6386414"/>
            <a:ext cx="9144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Plan 1</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AD30FB69-3537-4495-A032-E667D17F1D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80216" y="2701489"/>
            <a:ext cx="4487492" cy="4156511"/>
          </a:xfrm>
          <a:prstGeom prst="rect">
            <a:avLst/>
          </a:prstGeom>
        </p:spPr>
      </p:pic>
      <p:sp>
        <p:nvSpPr>
          <p:cNvPr id="20" name="TextBox 19">
            <a:extLst>
              <a:ext uri="{FF2B5EF4-FFF2-40B4-BE49-F238E27FC236}">
                <a16:creationId xmlns:a16="http://schemas.microsoft.com/office/drawing/2014/main" id="{D646888B-502D-463C-BF5A-4091B4BAED36}"/>
              </a:ext>
            </a:extLst>
          </p:cNvPr>
          <p:cNvSpPr txBox="1"/>
          <p:nvPr/>
        </p:nvSpPr>
        <p:spPr>
          <a:xfrm>
            <a:off x="4121051" y="6459360"/>
            <a:ext cx="9144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Plan 2</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B0B8EDE7-A5A8-40C6-BDD0-FD86FCFDD32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021269" y="2850147"/>
            <a:ext cx="4170731" cy="3666674"/>
          </a:xfrm>
          <a:prstGeom prst="rect">
            <a:avLst/>
          </a:prstGeom>
        </p:spPr>
      </p:pic>
      <p:sp>
        <p:nvSpPr>
          <p:cNvPr id="3" name="Content Placeholder 2">
            <a:extLst>
              <a:ext uri="{FF2B5EF4-FFF2-40B4-BE49-F238E27FC236}">
                <a16:creationId xmlns:a16="http://schemas.microsoft.com/office/drawing/2014/main" id="{F62E39AF-1BA0-4611-9B7D-940B30076C94}"/>
              </a:ext>
            </a:extLst>
          </p:cNvPr>
          <p:cNvSpPr>
            <a:spLocks noGrp="1"/>
          </p:cNvSpPr>
          <p:nvPr>
            <p:ph idx="1"/>
          </p:nvPr>
        </p:nvSpPr>
        <p:spPr>
          <a:xfrm>
            <a:off x="3117416" y="1319909"/>
            <a:ext cx="8945630" cy="5310170"/>
          </a:xfrm>
        </p:spPr>
        <p:txBody>
          <a:bodyPr>
            <a:normAutofit/>
          </a:bodyPr>
          <a:lstStyle/>
          <a:p>
            <a:pPr marL="0" indent="0">
              <a:buNone/>
            </a:pPr>
            <a:r>
              <a:rPr lang="nb-NO" sz="1800" b="1" i="0">
                <a:solidFill>
                  <a:srgbClr val="042241"/>
                </a:solidFill>
                <a:effectLst/>
                <a:latin typeface="Calibri" panose="020F0502020204030204" pitchFamily="34" charset="0"/>
                <a:cs typeface="Calibri" panose="020F0502020204030204" pitchFamily="34" charset="0"/>
              </a:rPr>
              <a:t>Brensholmen</a:t>
            </a:r>
            <a:r>
              <a:rPr lang="nb-NO" sz="1400" b="1" i="0">
                <a:solidFill>
                  <a:srgbClr val="042241"/>
                </a:solidFill>
                <a:effectLst/>
                <a:latin typeface="Calibri" panose="020F0502020204030204" pitchFamily="34" charset="0"/>
                <a:cs typeface="Calibri" panose="020F0502020204030204" pitchFamily="34" charset="0"/>
              </a:rPr>
              <a:t> </a:t>
            </a:r>
            <a:r>
              <a:rPr lang="nb-NO" sz="1400">
                <a:solidFill>
                  <a:srgbClr val="042241"/>
                </a:solidFill>
                <a:latin typeface="Calibri" panose="020F0502020204030204" pitchFamily="34" charset="0"/>
                <a:cs typeface="Calibri" panose="020F0502020204030204" pitchFamily="34" charset="0"/>
              </a:rPr>
              <a:t>(2019, kombinert, 100 elever – ark: Norconsult)</a:t>
            </a:r>
            <a:endParaRPr lang="nb-NO" sz="1400" b="1" i="0">
              <a:solidFill>
                <a:srgbClr val="042241"/>
              </a:solidFill>
              <a:effectLst/>
              <a:latin typeface="Calibri" panose="020F0502020204030204" pitchFamily="34" charset="0"/>
              <a:cs typeface="Calibri" panose="020F0502020204030204" pitchFamily="34" charset="0"/>
            </a:endParaRPr>
          </a:p>
          <a:p>
            <a:r>
              <a:rPr lang="nb-NO" sz="1400" b="1">
                <a:solidFill>
                  <a:srgbClr val="042241"/>
                </a:solidFill>
                <a:latin typeface="Calibri" panose="020F0502020204030204" pitchFamily="34" charset="0"/>
                <a:cs typeface="Calibri" panose="020F0502020204030204" pitchFamily="34" charset="0"/>
              </a:rPr>
              <a:t>Brensholmen </a:t>
            </a:r>
            <a:r>
              <a:rPr lang="nb-NO" sz="1400" i="0">
                <a:solidFill>
                  <a:srgbClr val="042241"/>
                </a:solidFill>
                <a:effectLst/>
                <a:latin typeface="Calibri" panose="020F0502020204030204" pitchFamily="34" charset="0"/>
                <a:cs typeface="Calibri" panose="020F0502020204030204" pitchFamily="34" charset="0"/>
              </a:rPr>
              <a:t>skole</a:t>
            </a:r>
            <a:r>
              <a:rPr lang="nb-NO" sz="1400" b="1" i="0">
                <a:solidFill>
                  <a:srgbClr val="042241"/>
                </a:solidFill>
                <a:effectLst/>
                <a:latin typeface="Calibri" panose="020F0502020204030204" pitchFamily="34" charset="0"/>
                <a:cs typeface="Calibri" panose="020F0502020204030204" pitchFamily="34" charset="0"/>
              </a:rPr>
              <a:t> </a:t>
            </a:r>
            <a:r>
              <a:rPr lang="nb-NO" sz="1400" b="0" i="0">
                <a:solidFill>
                  <a:srgbClr val="042241"/>
                </a:solidFill>
                <a:effectLst/>
                <a:latin typeface="Calibri" panose="020F0502020204030204" pitchFamily="34" charset="0"/>
                <a:cs typeface="Calibri" panose="020F0502020204030204" pitchFamily="34" charset="0"/>
              </a:rPr>
              <a:t>er en </a:t>
            </a:r>
            <a:r>
              <a:rPr lang="nb-NO" sz="1400" b="0" i="0" err="1">
                <a:solidFill>
                  <a:srgbClr val="042241"/>
                </a:solidFill>
                <a:effectLst/>
                <a:latin typeface="Calibri" panose="020F0502020204030204" pitchFamily="34" charset="0"/>
                <a:cs typeface="Calibri" panose="020F0502020204030204" pitchFamily="34" charset="0"/>
              </a:rPr>
              <a:t>distriktsskole</a:t>
            </a:r>
            <a:r>
              <a:rPr lang="nb-NO" sz="1400" b="0" i="0">
                <a:solidFill>
                  <a:srgbClr val="042241"/>
                </a:solidFill>
                <a:effectLst/>
                <a:latin typeface="Calibri" panose="020F0502020204030204" pitchFamily="34" charset="0"/>
                <a:cs typeface="Calibri" panose="020F0502020204030204" pitchFamily="34" charset="0"/>
              </a:rPr>
              <a:t> som ligger på sørvestsiden av Kvaløya, omtrent seks mil fra Tromsøya.  Typisk </a:t>
            </a:r>
            <a:r>
              <a:rPr lang="nb-NO" sz="1400" b="0" i="0" err="1">
                <a:solidFill>
                  <a:srgbClr val="042241"/>
                </a:solidFill>
                <a:effectLst/>
                <a:latin typeface="Calibri" panose="020F0502020204030204" pitchFamily="34" charset="0"/>
                <a:cs typeface="Calibri" panose="020F0502020204030204" pitchFamily="34" charset="0"/>
              </a:rPr>
              <a:t>distriktsskole</a:t>
            </a:r>
            <a:r>
              <a:rPr lang="nb-NO" sz="1400" b="0" i="0">
                <a:solidFill>
                  <a:srgbClr val="042241"/>
                </a:solidFill>
                <a:effectLst/>
                <a:latin typeface="Calibri" panose="020F0502020204030204" pitchFamily="34" charset="0"/>
                <a:cs typeface="Calibri" panose="020F0502020204030204" pitchFamily="34" charset="0"/>
              </a:rPr>
              <a:t>. Kultur og idrettsarena med bibliotek og svømmehall. </a:t>
            </a:r>
            <a:r>
              <a:rPr lang="nb-NO" sz="1400">
                <a:solidFill>
                  <a:srgbClr val="042241"/>
                </a:solidFill>
                <a:latin typeface="Calibri" panose="020F0502020204030204" pitchFamily="34" charset="0"/>
                <a:cs typeface="Calibri" panose="020F0502020204030204" pitchFamily="34" charset="0"/>
              </a:rPr>
              <a:t>Uteoppholdsareal, variert og fint nærmiljøanlegg</a:t>
            </a:r>
          </a:p>
          <a:p>
            <a:r>
              <a:rPr lang="nb-NO" sz="1400">
                <a:solidFill>
                  <a:srgbClr val="042241"/>
                </a:solidFill>
                <a:latin typeface="Calibri" panose="020F0502020204030204" pitchFamily="34" charset="0"/>
                <a:cs typeface="Calibri" panose="020F0502020204030204" pitchFamily="34" charset="0"/>
              </a:rPr>
              <a:t>Arealbruk skal sees opp mot behov for fleksibilitet </a:t>
            </a:r>
            <a:r>
              <a:rPr lang="nb-NO" sz="1400" err="1">
                <a:solidFill>
                  <a:srgbClr val="042241"/>
                </a:solidFill>
                <a:latin typeface="Calibri" panose="020F0502020204030204" pitchFamily="34" charset="0"/>
                <a:cs typeface="Calibri" panose="020F0502020204030204" pitchFamily="34" charset="0"/>
              </a:rPr>
              <a:t>ifm</a:t>
            </a:r>
            <a:r>
              <a:rPr lang="nb-NO" sz="1400">
                <a:solidFill>
                  <a:srgbClr val="042241"/>
                </a:solidFill>
                <a:latin typeface="Calibri" panose="020F0502020204030204" pitchFamily="34" charset="0"/>
                <a:cs typeface="Calibri" panose="020F0502020204030204" pitchFamily="34" charset="0"/>
              </a:rPr>
              <a:t> fluktuerende elevtall. </a:t>
            </a:r>
          </a:p>
          <a:p>
            <a:r>
              <a:rPr lang="nb-NO" sz="1400">
                <a:solidFill>
                  <a:srgbClr val="042241"/>
                </a:solidFill>
                <a:latin typeface="Calibri" panose="020F0502020204030204" pitchFamily="34" charset="0"/>
                <a:cs typeface="Calibri" panose="020F0502020204030204" pitchFamily="34" charset="0"/>
              </a:rPr>
              <a:t>Viktig med </a:t>
            </a:r>
            <a:r>
              <a:rPr lang="nb-NO" sz="1400" err="1">
                <a:solidFill>
                  <a:srgbClr val="042241"/>
                </a:solidFill>
                <a:latin typeface="Calibri" panose="020F0502020204030204" pitchFamily="34" charset="0"/>
                <a:cs typeface="Calibri" panose="020F0502020204030204" pitchFamily="34" charset="0"/>
              </a:rPr>
              <a:t>distriktsskoleperspektiv</a:t>
            </a:r>
            <a:r>
              <a:rPr lang="nb-NO" sz="1400">
                <a:solidFill>
                  <a:srgbClr val="042241"/>
                </a:solidFill>
                <a:latin typeface="Calibri" panose="020F0502020204030204" pitchFamily="34" charset="0"/>
                <a:cs typeface="Calibri" panose="020F0502020204030204" pitchFamily="34" charset="0"/>
              </a:rPr>
              <a:t> også for overføringsverdi av prosjektet til andre kommuner.</a:t>
            </a:r>
          </a:p>
          <a:p>
            <a:pPr marL="0" indent="0">
              <a:buNone/>
            </a:pPr>
            <a:endParaRPr lang="nb-NO"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020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5" descr="Et bilde som inneholder bygning, utendørs, bilvei, stor&#10;&#10;Automatisk generert beskrivelse">
            <a:extLst>
              <a:ext uri="{FF2B5EF4-FFF2-40B4-BE49-F238E27FC236}">
                <a16:creationId xmlns:a16="http://schemas.microsoft.com/office/drawing/2014/main" id="{2AB6990F-5FDA-439E-AB8C-AD12A252D0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6" y="1724900"/>
            <a:ext cx="3147114" cy="1405588"/>
          </a:xfrm>
          <a:prstGeom prst="rect">
            <a:avLst/>
          </a:prstGeom>
        </p:spPr>
      </p:pic>
      <p:sp>
        <p:nvSpPr>
          <p:cNvPr id="10" name="TextBox 9">
            <a:extLst>
              <a:ext uri="{FF2B5EF4-FFF2-40B4-BE49-F238E27FC236}">
                <a16:creationId xmlns:a16="http://schemas.microsoft.com/office/drawing/2014/main" id="{5C0FA597-E3CD-4FF7-BE15-91890AC5746B}"/>
              </a:ext>
            </a:extLst>
          </p:cNvPr>
          <p:cNvSpPr txBox="1"/>
          <p:nvPr/>
        </p:nvSpPr>
        <p:spPr>
          <a:xfrm>
            <a:off x="-27962" y="1661226"/>
            <a:ext cx="310529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Fagereng</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ED793C4-D846-478C-9735-34A7C9C6011F}"/>
              </a:ext>
            </a:extLst>
          </p:cNvPr>
          <p:cNvSpPr txBox="1"/>
          <p:nvPr/>
        </p:nvSpPr>
        <p:spPr>
          <a:xfrm>
            <a:off x="187107" y="6386414"/>
            <a:ext cx="9144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Plan 1</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D646888B-502D-463C-BF5A-4091B4BAED36}"/>
              </a:ext>
            </a:extLst>
          </p:cNvPr>
          <p:cNvSpPr txBox="1"/>
          <p:nvPr/>
        </p:nvSpPr>
        <p:spPr>
          <a:xfrm>
            <a:off x="4121051" y="6459360"/>
            <a:ext cx="9144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Plan 2</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Bilde 4" descr="Et bilde som inneholder tekst, tre, utendørs&#10;&#10;Automatisk generert beskrivelse">
            <a:extLst>
              <a:ext uri="{FF2B5EF4-FFF2-40B4-BE49-F238E27FC236}">
                <a16:creationId xmlns:a16="http://schemas.microsoft.com/office/drawing/2014/main" id="{2BD1AF9C-A1E1-416B-890A-777E97918F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46" y="10"/>
            <a:ext cx="3105298" cy="1746728"/>
          </a:xfrm>
          <a:prstGeom prst="rect">
            <a:avLst/>
          </a:prstGeom>
        </p:spPr>
      </p:pic>
      <p:pic>
        <p:nvPicPr>
          <p:cNvPr id="21" name="Bilde 13" descr="Et bilde som inneholder utendørs, bygning, sitter, foran&#10;&#10;Automatisk generert beskrivelse">
            <a:extLst>
              <a:ext uri="{FF2B5EF4-FFF2-40B4-BE49-F238E27FC236}">
                <a16:creationId xmlns:a16="http://schemas.microsoft.com/office/drawing/2014/main" id="{72E7AB75-8401-4632-BDFE-58C412D9F1A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38260" y="-36428"/>
            <a:ext cx="3979652" cy="2429022"/>
          </a:xfrm>
          <a:prstGeom prst="rect">
            <a:avLst/>
          </a:prstGeom>
        </p:spPr>
      </p:pic>
      <p:pic>
        <p:nvPicPr>
          <p:cNvPr id="22" name="Bilde 4">
            <a:extLst>
              <a:ext uri="{FF2B5EF4-FFF2-40B4-BE49-F238E27FC236}">
                <a16:creationId xmlns:a16="http://schemas.microsoft.com/office/drawing/2014/main" id="{2587E2D1-A445-498C-8D4C-68321CB3E9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52553" y="5176529"/>
            <a:ext cx="3828406" cy="1579217"/>
          </a:xfrm>
          <a:prstGeom prst="rect">
            <a:avLst/>
          </a:prstGeom>
        </p:spPr>
      </p:pic>
      <p:pic>
        <p:nvPicPr>
          <p:cNvPr id="6" name="Picture 5">
            <a:extLst>
              <a:ext uri="{FF2B5EF4-FFF2-40B4-BE49-F238E27FC236}">
                <a16:creationId xmlns:a16="http://schemas.microsoft.com/office/drawing/2014/main" id="{E23E5671-D367-48BF-8CB3-0CCC4C27CC2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067" y="3295209"/>
            <a:ext cx="3694569" cy="2979093"/>
          </a:xfrm>
          <a:prstGeom prst="rect">
            <a:avLst/>
          </a:prstGeom>
        </p:spPr>
      </p:pic>
      <p:pic>
        <p:nvPicPr>
          <p:cNvPr id="11" name="Picture 10">
            <a:extLst>
              <a:ext uri="{FF2B5EF4-FFF2-40B4-BE49-F238E27FC236}">
                <a16:creationId xmlns:a16="http://schemas.microsoft.com/office/drawing/2014/main" id="{C49BF26D-4A1D-43C7-8560-BB6F3552E6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01726" y="3379762"/>
            <a:ext cx="3609637" cy="2979093"/>
          </a:xfrm>
          <a:prstGeom prst="rect">
            <a:avLst/>
          </a:prstGeom>
        </p:spPr>
      </p:pic>
      <p:pic>
        <p:nvPicPr>
          <p:cNvPr id="10248" name="Picture 8" descr="Fagereng skole - Tromsø kommune : 4. trinn trappesang 2017">
            <a:extLst>
              <a:ext uri="{FF2B5EF4-FFF2-40B4-BE49-F238E27FC236}">
                <a16:creationId xmlns:a16="http://schemas.microsoft.com/office/drawing/2014/main" id="{B0673135-8B10-4F1D-A65E-EEC04231E86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238260" y="2671716"/>
            <a:ext cx="3979652" cy="22385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2E39AF-1BA0-4611-9B7D-940B30076C94}"/>
              </a:ext>
            </a:extLst>
          </p:cNvPr>
          <p:cNvSpPr>
            <a:spLocks noGrp="1"/>
          </p:cNvSpPr>
          <p:nvPr>
            <p:ph idx="1"/>
          </p:nvPr>
        </p:nvSpPr>
        <p:spPr>
          <a:xfrm>
            <a:off x="3144068" y="1333856"/>
            <a:ext cx="6288167" cy="2045906"/>
          </a:xfrm>
        </p:spPr>
        <p:txBody>
          <a:bodyPr>
            <a:normAutofit/>
          </a:bodyPr>
          <a:lstStyle/>
          <a:p>
            <a:pPr marL="0" indent="0">
              <a:buNone/>
            </a:pPr>
            <a:r>
              <a:rPr lang="nb-NO" sz="1800" b="1">
                <a:solidFill>
                  <a:srgbClr val="042241"/>
                </a:solidFill>
                <a:latin typeface="Calibri" panose="020F0502020204030204" pitchFamily="34" charset="0"/>
                <a:cs typeface="Calibri" panose="020F0502020204030204" pitchFamily="34" charset="0"/>
              </a:rPr>
              <a:t>F</a:t>
            </a:r>
            <a:r>
              <a:rPr lang="nb-NO" sz="1800" b="1" i="0">
                <a:solidFill>
                  <a:srgbClr val="042241"/>
                </a:solidFill>
                <a:effectLst/>
                <a:latin typeface="Calibri" panose="020F0502020204030204" pitchFamily="34" charset="0"/>
                <a:cs typeface="Calibri" panose="020F0502020204030204" pitchFamily="34" charset="0"/>
              </a:rPr>
              <a:t>agereng</a:t>
            </a:r>
            <a:r>
              <a:rPr lang="nb-NO" sz="1400" b="1" i="0">
                <a:solidFill>
                  <a:srgbClr val="042241"/>
                </a:solidFill>
                <a:effectLst/>
                <a:latin typeface="Calibri" panose="020F0502020204030204" pitchFamily="34" charset="0"/>
                <a:cs typeface="Calibri" panose="020F0502020204030204" pitchFamily="34" charset="0"/>
              </a:rPr>
              <a:t> </a:t>
            </a:r>
            <a:r>
              <a:rPr lang="nb-NO" sz="1400">
                <a:solidFill>
                  <a:srgbClr val="042241"/>
                </a:solidFill>
                <a:latin typeface="Calibri" panose="020F0502020204030204" pitchFamily="34" charset="0"/>
                <a:cs typeface="Calibri" panose="020F0502020204030204" pitchFamily="34" charset="0"/>
              </a:rPr>
              <a:t>(2006, barneskole (planlagt for aldersblanding men drives som trinndelt), </a:t>
            </a:r>
            <a:r>
              <a:rPr lang="nb-NO" sz="1400" err="1">
                <a:solidFill>
                  <a:srgbClr val="042241"/>
                </a:solidFill>
                <a:latin typeface="Calibri" panose="020F0502020204030204" pitchFamily="34" charset="0"/>
                <a:cs typeface="Calibri" panose="020F0502020204030204" pitchFamily="34" charset="0"/>
              </a:rPr>
              <a:t>baseløsning</a:t>
            </a:r>
            <a:r>
              <a:rPr lang="nb-NO" sz="1400">
                <a:solidFill>
                  <a:srgbClr val="042241"/>
                </a:solidFill>
                <a:latin typeface="Calibri" panose="020F0502020204030204" pitchFamily="34" charset="0"/>
                <a:cs typeface="Calibri" panose="020F0502020204030204" pitchFamily="34" charset="0"/>
              </a:rPr>
              <a:t>, 450 elever, </a:t>
            </a:r>
            <a:r>
              <a:rPr lang="nb-NO" sz="1400" err="1">
                <a:solidFill>
                  <a:srgbClr val="042241"/>
                </a:solidFill>
                <a:latin typeface="Calibri" panose="020F0502020204030204" pitchFamily="34" charset="0"/>
                <a:cs typeface="Calibri" panose="020F0502020204030204" pitchFamily="34" charset="0"/>
              </a:rPr>
              <a:t>tegnspråksavd</a:t>
            </a:r>
            <a:r>
              <a:rPr lang="nb-NO" sz="1400">
                <a:solidFill>
                  <a:srgbClr val="042241"/>
                </a:solidFill>
                <a:latin typeface="Calibri" panose="020F0502020204030204" pitchFamily="34" charset="0"/>
                <a:cs typeface="Calibri" panose="020F0502020204030204" pitchFamily="34" charset="0"/>
              </a:rPr>
              <a:t>– ark: Arkitektlaget as)</a:t>
            </a:r>
          </a:p>
          <a:p>
            <a:r>
              <a:rPr lang="nb-NO" sz="1400">
                <a:solidFill>
                  <a:srgbClr val="042241"/>
                </a:solidFill>
                <a:latin typeface="Calibri" panose="020F0502020204030204" pitchFamily="34" charset="0"/>
                <a:cs typeface="Calibri" panose="020F0502020204030204" pitchFamily="34" charset="0"/>
              </a:rPr>
              <a:t>Desentraliserte elevinnganger og garderober. Det at alle elevene har egne innganger på trinnene er en viktig trygghetsfaktor for mange. </a:t>
            </a:r>
          </a:p>
          <a:p>
            <a:r>
              <a:rPr lang="nb-NO" sz="1400">
                <a:solidFill>
                  <a:srgbClr val="042241"/>
                </a:solidFill>
                <a:latin typeface="Calibri" panose="020F0502020204030204" pitchFamily="34" charset="0"/>
                <a:cs typeface="Calibri" panose="020F0502020204030204" pitchFamily="34" charset="0"/>
              </a:rPr>
              <a:t>En sterk </a:t>
            </a:r>
            <a:r>
              <a:rPr lang="nb-NO" sz="1400" i="0">
                <a:solidFill>
                  <a:srgbClr val="042241"/>
                </a:solidFill>
                <a:effectLst/>
                <a:latin typeface="Calibri" panose="020F0502020204030204" pitchFamily="34" charset="0"/>
                <a:cs typeface="Calibri" panose="020F0502020204030204" pitchFamily="34" charset="0"/>
              </a:rPr>
              <a:t>form – hvilke føringer har det lagt for løsningene? </a:t>
            </a:r>
          </a:p>
          <a:p>
            <a:r>
              <a:rPr lang="nb-NO" sz="1400" i="0">
                <a:solidFill>
                  <a:srgbClr val="042241"/>
                </a:solidFill>
                <a:effectLst/>
                <a:latin typeface="Calibri" panose="020F0502020204030204" pitchFamily="34" charset="0"/>
                <a:cs typeface="Calibri" panose="020F0502020204030204" pitchFamily="34" charset="0"/>
              </a:rPr>
              <a:t>Interessant akustisk.</a:t>
            </a:r>
          </a:p>
          <a:p>
            <a:r>
              <a:rPr lang="nb-NO" sz="1400" i="0">
                <a:solidFill>
                  <a:srgbClr val="042241"/>
                </a:solidFill>
                <a:effectLst/>
                <a:latin typeface="Calibri" panose="020F0502020204030204" pitchFamily="34" charset="0"/>
                <a:cs typeface="Calibri" panose="020F0502020204030204" pitchFamily="34" charset="0"/>
              </a:rPr>
              <a:t>Hvordan påvirkes tilgjengeligheten av dagslys?</a:t>
            </a:r>
          </a:p>
          <a:p>
            <a:endParaRPr lang="nb-NO" sz="1400" i="0">
              <a:solidFill>
                <a:srgbClr val="042241"/>
              </a:solidFill>
              <a:effectLst/>
              <a:latin typeface="Calibri" panose="020F0502020204030204" pitchFamily="34" charset="0"/>
              <a:cs typeface="Calibri" panose="020F0502020204030204" pitchFamily="34" charset="0"/>
            </a:endParaRPr>
          </a:p>
          <a:p>
            <a:pPr marL="0" indent="0">
              <a:buNone/>
            </a:pPr>
            <a:endParaRPr lang="nb-NO" sz="140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9481DB28-EA52-491E-A11D-2A5F16AC4E33}"/>
              </a:ext>
            </a:extLst>
          </p:cNvPr>
          <p:cNvSpPr txBox="1"/>
          <p:nvPr/>
        </p:nvSpPr>
        <p:spPr>
          <a:xfrm>
            <a:off x="8083453" y="6358855"/>
            <a:ext cx="9144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Snitt</a:t>
            </a: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D39849-AEFC-407D-B23B-76B2A1E09F94}"/>
              </a:ext>
            </a:extLst>
          </p:cNvPr>
          <p:cNvSpPr>
            <a:spLocks noGrp="1"/>
          </p:cNvSpPr>
          <p:nvPr>
            <p:ph type="title"/>
          </p:nvPr>
        </p:nvSpPr>
        <p:spPr>
          <a:xfrm>
            <a:off x="3147113" y="308430"/>
            <a:ext cx="8392486" cy="1325563"/>
          </a:xfrm>
        </p:spPr>
        <p:txBody>
          <a:bodyPr/>
          <a:lstStyle/>
          <a:p>
            <a:r>
              <a:rPr lang="nb-NO"/>
              <a:t>Fagereng skole - Tromsø</a:t>
            </a:r>
          </a:p>
        </p:txBody>
      </p:sp>
    </p:spTree>
    <p:extLst>
      <p:ext uri="{BB962C8B-B14F-4D97-AF65-F5344CB8AC3E}">
        <p14:creationId xmlns:p14="http://schemas.microsoft.com/office/powerpoint/2010/main" val="495019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9849-AEFC-407D-B23B-76B2A1E09F94}"/>
              </a:ext>
            </a:extLst>
          </p:cNvPr>
          <p:cNvSpPr>
            <a:spLocks noGrp="1"/>
          </p:cNvSpPr>
          <p:nvPr>
            <p:ph type="title"/>
          </p:nvPr>
        </p:nvSpPr>
        <p:spPr>
          <a:xfrm>
            <a:off x="5414902" y="227921"/>
            <a:ext cx="6777098" cy="1325563"/>
          </a:xfrm>
        </p:spPr>
        <p:txBody>
          <a:bodyPr/>
          <a:lstStyle/>
          <a:p>
            <a:r>
              <a:rPr lang="nb-NO"/>
              <a:t>Huseby skolene -Trondheim</a:t>
            </a:r>
          </a:p>
        </p:txBody>
      </p:sp>
      <p:sp>
        <p:nvSpPr>
          <p:cNvPr id="10" name="TextBox 9">
            <a:extLst>
              <a:ext uri="{FF2B5EF4-FFF2-40B4-BE49-F238E27FC236}">
                <a16:creationId xmlns:a16="http://schemas.microsoft.com/office/drawing/2014/main" id="{5C0FA597-E3CD-4FF7-BE15-91890AC5746B}"/>
              </a:ext>
            </a:extLst>
          </p:cNvPr>
          <p:cNvSpPr txBox="1"/>
          <p:nvPr/>
        </p:nvSpPr>
        <p:spPr>
          <a:xfrm>
            <a:off x="0" y="2147108"/>
            <a:ext cx="423203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Husebyskolene</a:t>
            </a:r>
            <a:endParaRPr kumimoji="0" lang="nb-NO"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2E39AF-1BA0-4611-9B7D-940B30076C94}"/>
              </a:ext>
            </a:extLst>
          </p:cNvPr>
          <p:cNvSpPr>
            <a:spLocks noGrp="1"/>
          </p:cNvSpPr>
          <p:nvPr>
            <p:ph idx="1"/>
          </p:nvPr>
        </p:nvSpPr>
        <p:spPr>
          <a:xfrm>
            <a:off x="5412326" y="1187515"/>
            <a:ext cx="6475341" cy="2349316"/>
          </a:xfrm>
        </p:spPr>
        <p:txBody>
          <a:bodyPr>
            <a:normAutofit/>
          </a:bodyPr>
          <a:lstStyle/>
          <a:p>
            <a:pPr marL="0" indent="0">
              <a:buNone/>
            </a:pPr>
            <a:r>
              <a:rPr lang="nb-NO" sz="1800" b="1" i="0">
                <a:solidFill>
                  <a:srgbClr val="042241"/>
                </a:solidFill>
                <a:effectLst/>
                <a:latin typeface="Calibri" panose="020F0502020204030204" pitchFamily="34" charset="0"/>
                <a:cs typeface="Calibri" panose="020F0502020204030204" pitchFamily="34" charset="0"/>
              </a:rPr>
              <a:t>Huseby</a:t>
            </a:r>
            <a:r>
              <a:rPr lang="nb-NO" sz="1400" b="1" i="0">
                <a:solidFill>
                  <a:srgbClr val="042241"/>
                </a:solidFill>
                <a:effectLst/>
                <a:latin typeface="Calibri" panose="020F0502020204030204" pitchFamily="34" charset="0"/>
                <a:cs typeface="Calibri" panose="020F0502020204030204" pitchFamily="34" charset="0"/>
              </a:rPr>
              <a:t> </a:t>
            </a:r>
            <a:r>
              <a:rPr lang="nb-NO" sz="1400">
                <a:solidFill>
                  <a:srgbClr val="042241"/>
                </a:solidFill>
                <a:latin typeface="Calibri" panose="020F0502020204030204" pitchFamily="34" charset="0"/>
                <a:cs typeface="Calibri" panose="020F0502020204030204" pitchFamily="34" charset="0"/>
              </a:rPr>
              <a:t>(2021, barne- og ungdomsskole, 1200 elever, </a:t>
            </a:r>
            <a:r>
              <a:rPr lang="nb-NO" sz="1400" err="1">
                <a:solidFill>
                  <a:srgbClr val="042241"/>
                </a:solidFill>
                <a:latin typeface="Calibri" panose="020F0502020204030204" pitchFamily="34" charset="0"/>
                <a:cs typeface="Calibri" panose="020F0502020204030204" pitchFamily="34" charset="0"/>
              </a:rPr>
              <a:t>tegnspråkavd</a:t>
            </a:r>
            <a:r>
              <a:rPr lang="nb-NO" sz="1400">
                <a:solidFill>
                  <a:srgbClr val="042241"/>
                </a:solidFill>
                <a:latin typeface="Calibri" panose="020F0502020204030204" pitchFamily="34" charset="0"/>
                <a:cs typeface="Calibri" panose="020F0502020204030204" pitchFamily="34" charset="0"/>
              </a:rPr>
              <a:t>, </a:t>
            </a:r>
            <a:r>
              <a:rPr lang="nb-NO" sz="1400" err="1">
                <a:solidFill>
                  <a:srgbClr val="042241"/>
                </a:solidFill>
                <a:latin typeface="Calibri" panose="020F0502020204030204" pitchFamily="34" charset="0"/>
                <a:cs typeface="Calibri" panose="020F0502020204030204" pitchFamily="34" charset="0"/>
              </a:rPr>
              <a:t>mottakskole</a:t>
            </a:r>
            <a:r>
              <a:rPr lang="nb-NO" sz="1400">
                <a:solidFill>
                  <a:srgbClr val="042241"/>
                </a:solidFill>
                <a:latin typeface="Calibri" panose="020F0502020204030204" pitchFamily="34" charset="0"/>
                <a:cs typeface="Calibri" panose="020F0502020204030204" pitchFamily="34" charset="0"/>
              </a:rPr>
              <a:t> for fremmedspråklige elever (40 %) – ark: Filter og Spinn as og Lark: Grindaker as)</a:t>
            </a:r>
          </a:p>
          <a:p>
            <a:r>
              <a:rPr lang="nb-NO" sz="1400" i="0">
                <a:solidFill>
                  <a:srgbClr val="042241"/>
                </a:solidFill>
                <a:effectLst/>
                <a:latin typeface="Calibri" panose="020F0502020204030204" pitchFamily="34" charset="0"/>
                <a:cs typeface="Calibri" panose="020F0502020204030204" pitchFamily="34" charset="0"/>
              </a:rPr>
              <a:t>Del av områdeløft Saupstad, Kolstad – Husebyskolene viktig møteplass i nærmiljøet. </a:t>
            </a:r>
            <a:r>
              <a:rPr lang="nb-NO" sz="1400">
                <a:solidFill>
                  <a:srgbClr val="042241"/>
                </a:solidFill>
                <a:latin typeface="Calibri" panose="020F0502020204030204" pitchFamily="34" charset="0"/>
                <a:cs typeface="Calibri" panose="020F0502020204030204" pitchFamily="34" charset="0"/>
              </a:rPr>
              <a:t>Heimdal </a:t>
            </a:r>
            <a:r>
              <a:rPr lang="nb-NO" sz="1400" err="1">
                <a:solidFill>
                  <a:srgbClr val="042241"/>
                </a:solidFill>
                <a:latin typeface="Calibri" panose="020F0502020204030204" pitchFamily="34" charset="0"/>
                <a:cs typeface="Calibri" panose="020F0502020204030204" pitchFamily="34" charset="0"/>
              </a:rPr>
              <a:t>vg</a:t>
            </a:r>
            <a:r>
              <a:rPr lang="nb-NO" sz="1400">
                <a:solidFill>
                  <a:srgbClr val="042241"/>
                </a:solidFill>
                <a:latin typeface="Calibri" panose="020F0502020204030204" pitchFamily="34" charset="0"/>
                <a:cs typeface="Calibri" panose="020F0502020204030204" pitchFamily="34" charset="0"/>
              </a:rPr>
              <a:t> skole rett ved (1020 elever og idrettshall med plass til 2000 tilskuere) </a:t>
            </a:r>
            <a:r>
              <a:rPr lang="nb-NO" sz="1400" i="0">
                <a:solidFill>
                  <a:srgbClr val="042241"/>
                </a:solidFill>
                <a:effectLst/>
                <a:latin typeface="Calibri" panose="020F0502020204030204" pitchFamily="34" charset="0"/>
                <a:cs typeface="Calibri" panose="020F0502020204030204" pitchFamily="34" charset="0"/>
              </a:rPr>
              <a:t>Størrelsen er et interessant tema når det gjelder de minste barnas behov for oversikt og trygghet. </a:t>
            </a:r>
          </a:p>
          <a:p>
            <a:r>
              <a:rPr lang="nb-NO" sz="1400">
                <a:solidFill>
                  <a:srgbClr val="042241"/>
                </a:solidFill>
                <a:latin typeface="Calibri" panose="020F0502020204030204" pitchFamily="34" charset="0"/>
                <a:cs typeface="Calibri" panose="020F0502020204030204" pitchFamily="34" charset="0"/>
              </a:rPr>
              <a:t>Varierte læringsmiljø. Fysisk læringsmiljøarbeid startet 2 år før åpning (</a:t>
            </a:r>
            <a:r>
              <a:rPr lang="nb-NO" sz="1400" err="1">
                <a:solidFill>
                  <a:srgbClr val="042241"/>
                </a:solidFill>
                <a:latin typeface="Calibri" panose="020F0502020204030204" pitchFamily="34" charset="0"/>
                <a:cs typeface="Calibri" panose="020F0502020204030204" pitchFamily="34" charset="0"/>
              </a:rPr>
              <a:t>Mockups</a:t>
            </a:r>
            <a:r>
              <a:rPr lang="nb-NO" sz="1400">
                <a:solidFill>
                  <a:srgbClr val="042241"/>
                </a:solidFill>
                <a:latin typeface="Calibri" panose="020F0502020204030204" pitchFamily="34" charset="0"/>
                <a:cs typeface="Calibri" panose="020F0502020204030204" pitchFamily="34" charset="0"/>
              </a:rPr>
              <a:t> og testing)</a:t>
            </a:r>
          </a:p>
          <a:p>
            <a:r>
              <a:rPr lang="nb-NO" sz="1400">
                <a:solidFill>
                  <a:srgbClr val="042241"/>
                </a:solidFill>
                <a:latin typeface="Calibri" panose="020F0502020204030204" pitchFamily="34" charset="0"/>
                <a:cs typeface="Calibri" panose="020F0502020204030204" pitchFamily="34" charset="0"/>
              </a:rPr>
              <a:t>Gode dagslysforhold og lydforhold. </a:t>
            </a:r>
            <a:r>
              <a:rPr lang="nb-NO" sz="1400" err="1">
                <a:solidFill>
                  <a:srgbClr val="042241"/>
                </a:solidFill>
                <a:latin typeface="Calibri" panose="020F0502020204030204" pitchFamily="34" charset="0"/>
                <a:cs typeface="Calibri" panose="020F0502020204030204" pitchFamily="34" charset="0"/>
              </a:rPr>
              <a:t>Massivtre</a:t>
            </a:r>
            <a:r>
              <a:rPr lang="nb-NO" sz="1400">
                <a:solidFill>
                  <a:srgbClr val="042241"/>
                </a:solidFill>
                <a:latin typeface="Calibri" panose="020F0502020204030204" pitchFamily="34" charset="0"/>
                <a:cs typeface="Calibri" panose="020F0502020204030204" pitchFamily="34" charset="0"/>
              </a:rPr>
              <a:t>. </a:t>
            </a:r>
            <a:r>
              <a:rPr lang="nb-NO" sz="1400" i="0">
                <a:solidFill>
                  <a:srgbClr val="042241"/>
                </a:solidFill>
                <a:effectLst/>
                <a:latin typeface="Calibri" panose="020F0502020204030204" pitchFamily="34" charset="0"/>
                <a:cs typeface="Calibri" panose="020F0502020204030204" pitchFamily="34" charset="0"/>
              </a:rPr>
              <a:t>Fargepalettens betydning?</a:t>
            </a:r>
          </a:p>
          <a:p>
            <a:endParaRPr lang="nb-NO" sz="1400" i="0">
              <a:solidFill>
                <a:srgbClr val="042241"/>
              </a:solidFill>
              <a:effectLst/>
              <a:latin typeface="Calibri" panose="020F0502020204030204" pitchFamily="34" charset="0"/>
              <a:cs typeface="Calibri" panose="020F0502020204030204" pitchFamily="34" charset="0"/>
            </a:endParaRPr>
          </a:p>
          <a:p>
            <a:pPr marL="0" indent="0">
              <a:buNone/>
            </a:pPr>
            <a:endParaRPr lang="nb-NO" sz="140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8F23DAD4-71B9-4298-91B7-504BFFF9D405}"/>
              </a:ext>
            </a:extLst>
          </p:cNvPr>
          <p:cNvGrpSpPr/>
          <p:nvPr/>
        </p:nvGrpSpPr>
        <p:grpSpPr>
          <a:xfrm>
            <a:off x="0" y="0"/>
            <a:ext cx="5412326" cy="2803585"/>
            <a:chOff x="0" y="0"/>
            <a:chExt cx="5412326" cy="2803585"/>
          </a:xfrm>
        </p:grpSpPr>
        <p:pic>
          <p:nvPicPr>
            <p:cNvPr id="1026" name="Picture 2" descr="Universitetsskolene - Universitetsskolene - NTNU">
              <a:extLst>
                <a:ext uri="{FF2B5EF4-FFF2-40B4-BE49-F238E27FC236}">
                  <a16:creationId xmlns:a16="http://schemas.microsoft.com/office/drawing/2014/main" id="{AD8E680F-28DE-4AB0-92F8-15F7B45FECF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412326" cy="2803585"/>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4" descr="A picture containing text, tree, sign&#10;&#10;Description automatically generated">
              <a:extLst>
                <a:ext uri="{FF2B5EF4-FFF2-40B4-BE49-F238E27FC236}">
                  <a16:creationId xmlns:a16="http://schemas.microsoft.com/office/drawing/2014/main" id="{E333DE9D-0CD0-4F04-9C84-B21976ACA0B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90776" y="2172686"/>
              <a:ext cx="3045125" cy="620048"/>
            </a:xfrm>
            <a:prstGeom prst="rect">
              <a:avLst/>
            </a:prstGeom>
          </p:spPr>
        </p:pic>
      </p:grpSp>
      <p:pic>
        <p:nvPicPr>
          <p:cNvPr id="12" name="Content Placeholder 4" descr="A picture containing text&#10;&#10;Description automatically generated">
            <a:extLst>
              <a:ext uri="{FF2B5EF4-FFF2-40B4-BE49-F238E27FC236}">
                <a16:creationId xmlns:a16="http://schemas.microsoft.com/office/drawing/2014/main" id="{CC2B2B30-EA97-4C53-A372-F39A47C2494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031506"/>
            <a:ext cx="5411283" cy="3353480"/>
          </a:xfrm>
          <a:prstGeom prst="rect">
            <a:avLst/>
          </a:prstGeom>
        </p:spPr>
      </p:pic>
      <p:pic>
        <p:nvPicPr>
          <p:cNvPr id="13" name="Content Placeholder 4" descr="Diagram, engineering drawing&#10;&#10;Description automatically generated">
            <a:extLst>
              <a:ext uri="{FF2B5EF4-FFF2-40B4-BE49-F238E27FC236}">
                <a16:creationId xmlns:a16="http://schemas.microsoft.com/office/drawing/2014/main" id="{99A97D2B-DE4F-430D-BB42-F5BABE9A55A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11283" y="3401973"/>
            <a:ext cx="2771954" cy="1558935"/>
          </a:xfrm>
          <a:prstGeom prst="rect">
            <a:avLst/>
          </a:prstGeom>
        </p:spPr>
      </p:pic>
      <p:pic>
        <p:nvPicPr>
          <p:cNvPr id="15" name="Content Placeholder 4" descr="Diagram, engineering drawing&#10;&#10;Description automatically generated">
            <a:extLst>
              <a:ext uri="{FF2B5EF4-FFF2-40B4-BE49-F238E27FC236}">
                <a16:creationId xmlns:a16="http://schemas.microsoft.com/office/drawing/2014/main" id="{A9794CCF-72AF-49C0-90DE-584D340BA22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887120" y="3401973"/>
            <a:ext cx="3171944" cy="1783888"/>
          </a:xfrm>
          <a:prstGeom prst="rect">
            <a:avLst/>
          </a:prstGeom>
        </p:spPr>
      </p:pic>
      <p:pic>
        <p:nvPicPr>
          <p:cNvPr id="16" name="Content Placeholder 4" descr="Diagram, engineering drawing&#10;&#10;Description automatically generated">
            <a:extLst>
              <a:ext uri="{FF2B5EF4-FFF2-40B4-BE49-F238E27FC236}">
                <a16:creationId xmlns:a16="http://schemas.microsoft.com/office/drawing/2014/main" id="{9BFDD6ED-3455-4EA2-9C84-F3F05EFB003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411283" y="4724346"/>
            <a:ext cx="3171946" cy="1783889"/>
          </a:xfrm>
          <a:prstGeom prst="rect">
            <a:avLst/>
          </a:prstGeom>
        </p:spPr>
      </p:pic>
      <p:pic>
        <p:nvPicPr>
          <p:cNvPr id="17" name="Content Placeholder 4" descr="Diagram, engineering drawing&#10;&#10;Description automatically generated">
            <a:extLst>
              <a:ext uri="{FF2B5EF4-FFF2-40B4-BE49-F238E27FC236}">
                <a16:creationId xmlns:a16="http://schemas.microsoft.com/office/drawing/2014/main" id="{D3C6841E-A042-48D9-8BCF-2B158D6AFA1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83237" y="4960908"/>
            <a:ext cx="3554074" cy="1998796"/>
          </a:xfrm>
          <a:prstGeom prst="rect">
            <a:avLst/>
          </a:prstGeom>
        </p:spPr>
      </p:pic>
    </p:spTree>
    <p:extLst>
      <p:ext uri="{BB962C8B-B14F-4D97-AF65-F5344CB8AC3E}">
        <p14:creationId xmlns:p14="http://schemas.microsoft.com/office/powerpoint/2010/main" val="42762996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903931011450566"/>
</p:tagLst>
</file>

<file path=ppt/tags/tag10.xml><?xml version="1.0" encoding="utf-8"?>
<p:tagLst xmlns:a="http://schemas.openxmlformats.org/drawingml/2006/main" xmlns:r="http://schemas.openxmlformats.org/officeDocument/2006/relationships" xmlns:p="http://schemas.openxmlformats.org/presentationml/2006/main">
  <p:tag name="TEMPLAFYSLIDEID" val="637903931011450567"/>
</p:tagLst>
</file>

<file path=ppt/tags/tag11.xml><?xml version="1.0" encoding="utf-8"?>
<p:tagLst xmlns:a="http://schemas.openxmlformats.org/drawingml/2006/main" xmlns:r="http://schemas.openxmlformats.org/officeDocument/2006/relationships" xmlns:p="http://schemas.openxmlformats.org/presentationml/2006/main">
  <p:tag name="TEMPLAFYSLIDEID" val="637903931011450567"/>
</p:tagLst>
</file>

<file path=ppt/tags/tag12.xml><?xml version="1.0" encoding="utf-8"?>
<p:tagLst xmlns:a="http://schemas.openxmlformats.org/drawingml/2006/main" xmlns:r="http://schemas.openxmlformats.org/officeDocument/2006/relationships" xmlns:p="http://schemas.openxmlformats.org/presentationml/2006/main">
  <p:tag name="TEMPLAFYSLIDEID" val="637903931011450567"/>
</p:tagLst>
</file>

<file path=ppt/tags/tag13.xml><?xml version="1.0" encoding="utf-8"?>
<p:tagLst xmlns:a="http://schemas.openxmlformats.org/drawingml/2006/main" xmlns:r="http://schemas.openxmlformats.org/officeDocument/2006/relationships" xmlns:p="http://schemas.openxmlformats.org/presentationml/2006/main">
  <p:tag name="TEMPLAFYSLIDEID" val="637903931011450567"/>
</p:tagLst>
</file>

<file path=ppt/tags/tag14.xml><?xml version="1.0" encoding="utf-8"?>
<p:tagLst xmlns:a="http://schemas.openxmlformats.org/drawingml/2006/main" xmlns:r="http://schemas.openxmlformats.org/officeDocument/2006/relationships" xmlns:p="http://schemas.openxmlformats.org/presentationml/2006/main">
  <p:tag name="TEMPLAFYSLIDEID" val="637903931011450567"/>
</p:tagLst>
</file>

<file path=ppt/tags/tag15.xml><?xml version="1.0" encoding="utf-8"?>
<p:tagLst xmlns:a="http://schemas.openxmlformats.org/drawingml/2006/main" xmlns:r="http://schemas.openxmlformats.org/officeDocument/2006/relationships" xmlns:p="http://schemas.openxmlformats.org/presentationml/2006/main">
  <p:tag name="TEMPLAFYSLIDEID" val="637903931011450567"/>
</p:tagLst>
</file>

<file path=ppt/tags/tag16.xml><?xml version="1.0" encoding="utf-8"?>
<p:tagLst xmlns:a="http://schemas.openxmlformats.org/drawingml/2006/main" xmlns:r="http://schemas.openxmlformats.org/officeDocument/2006/relationships" xmlns:p="http://schemas.openxmlformats.org/presentationml/2006/main">
  <p:tag name="TEMPLAFYSLIDEID" val="637903931011450567"/>
</p:tagLst>
</file>

<file path=ppt/tags/tag17.xml><?xml version="1.0" encoding="utf-8"?>
<p:tagLst xmlns:a="http://schemas.openxmlformats.org/drawingml/2006/main" xmlns:r="http://schemas.openxmlformats.org/officeDocument/2006/relationships" xmlns:p="http://schemas.openxmlformats.org/presentationml/2006/main">
  <p:tag name="TEMPLAFYSLIDEID" val="637903931011450568"/>
</p:tagLst>
</file>

<file path=ppt/tags/tag2.xml><?xml version="1.0" encoding="utf-8"?>
<p:tagLst xmlns:a="http://schemas.openxmlformats.org/drawingml/2006/main" xmlns:r="http://schemas.openxmlformats.org/officeDocument/2006/relationships" xmlns:p="http://schemas.openxmlformats.org/presentationml/2006/main">
  <p:tag name="TEMPLAFYSLIDEID" val="637903931011450567"/>
</p:tagLst>
</file>

<file path=ppt/tags/tag3.xml><?xml version="1.0" encoding="utf-8"?>
<p:tagLst xmlns:a="http://schemas.openxmlformats.org/drawingml/2006/main" xmlns:r="http://schemas.openxmlformats.org/officeDocument/2006/relationships" xmlns:p="http://schemas.openxmlformats.org/presentationml/2006/main">
  <p:tag name="TEMPLAFYSLIDEID" val="637903931011450567"/>
</p:tagLst>
</file>

<file path=ppt/tags/tag4.xml><?xml version="1.0" encoding="utf-8"?>
<p:tagLst xmlns:a="http://schemas.openxmlformats.org/drawingml/2006/main" xmlns:r="http://schemas.openxmlformats.org/officeDocument/2006/relationships" xmlns:p="http://schemas.openxmlformats.org/presentationml/2006/main">
  <p:tag name="TEMPLAFYSLIDEID" val="637903931011450567"/>
</p:tagLst>
</file>

<file path=ppt/tags/tag5.xml><?xml version="1.0" encoding="utf-8"?>
<p:tagLst xmlns:a="http://schemas.openxmlformats.org/drawingml/2006/main" xmlns:r="http://schemas.openxmlformats.org/officeDocument/2006/relationships" xmlns:p="http://schemas.openxmlformats.org/presentationml/2006/main">
  <p:tag name="TEMPLAFYSLIDEID" val="637903931011450567"/>
</p:tagLst>
</file>

<file path=ppt/tags/tag6.xml><?xml version="1.0" encoding="utf-8"?>
<p:tagLst xmlns:a="http://schemas.openxmlformats.org/drawingml/2006/main" xmlns:r="http://schemas.openxmlformats.org/officeDocument/2006/relationships" xmlns:p="http://schemas.openxmlformats.org/presentationml/2006/main">
  <p:tag name="TEMPLAFYSLIDEID" val="637903931011450567"/>
</p:tagLst>
</file>

<file path=ppt/tags/tag7.xml><?xml version="1.0" encoding="utf-8"?>
<p:tagLst xmlns:a="http://schemas.openxmlformats.org/drawingml/2006/main" xmlns:r="http://schemas.openxmlformats.org/officeDocument/2006/relationships" xmlns:p="http://schemas.openxmlformats.org/presentationml/2006/main">
  <p:tag name="TEMPLAFYSLIDEID" val="637903931011450567"/>
</p:tagLst>
</file>

<file path=ppt/tags/tag8.xml><?xml version="1.0" encoding="utf-8"?>
<p:tagLst xmlns:a="http://schemas.openxmlformats.org/drawingml/2006/main" xmlns:r="http://schemas.openxmlformats.org/officeDocument/2006/relationships" xmlns:p="http://schemas.openxmlformats.org/presentationml/2006/main">
  <p:tag name="TEMPLAFYSLIDEID" val="637903931011450567"/>
</p:tagLst>
</file>

<file path=ppt/tags/tag9.xml><?xml version="1.0" encoding="utf-8"?>
<p:tagLst xmlns:a="http://schemas.openxmlformats.org/drawingml/2006/main" xmlns:r="http://schemas.openxmlformats.org/officeDocument/2006/relationships" xmlns:p="http://schemas.openxmlformats.org/presentationml/2006/main">
  <p:tag name="TEMPLAFYSLIDEID" val="637903931011450567"/>
</p:tagLst>
</file>

<file path=ppt/theme/theme1.xml><?xml version="1.0" encoding="utf-8"?>
<a:theme xmlns:a="http://schemas.openxmlformats.org/drawingml/2006/main" name="Uten bunnlinje">
  <a:themeElements>
    <a:clrScheme name="SINTEF Ny">
      <a:dk1>
        <a:sysClr val="windowText" lastClr="000000"/>
      </a:dk1>
      <a:lt1>
        <a:sysClr val="window" lastClr="FFFFFF"/>
      </a:lt1>
      <a:dk2>
        <a:srgbClr val="003C65"/>
      </a:dk2>
      <a:lt2>
        <a:srgbClr val="EBEBE6"/>
      </a:lt2>
      <a:accent1>
        <a:srgbClr val="14B978"/>
      </a:accent1>
      <a:accent2>
        <a:srgbClr val="CDFAE1"/>
      </a:accent2>
      <a:accent3>
        <a:srgbClr val="004628"/>
      </a:accent3>
      <a:accent4>
        <a:srgbClr val="C89B14"/>
      </a:accent4>
      <a:accent5>
        <a:srgbClr val="BE3C37"/>
      </a:accent5>
      <a:accent6>
        <a:srgbClr val="780050"/>
      </a:accent6>
      <a:hlink>
        <a:srgbClr val="0563C1"/>
      </a:hlink>
      <a:folHlink>
        <a:srgbClr val="954F72"/>
      </a:folHlink>
    </a:clrScheme>
    <a:fontScheme name="Custom 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b="1" dirty="0" err="1">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intef mal.potx" id="{4D5DFB5A-7851-4743-9FEE-6575BAE5260D}" vid="{82A59459-72E6-4469-9D3C-91119E22DD93}"/>
    </a:ext>
  </a:extLst>
</a:theme>
</file>

<file path=ppt/theme/theme2.xml><?xml version="1.0" encoding="utf-8"?>
<a:theme xmlns:a="http://schemas.openxmlformats.org/drawingml/2006/main" name="Uten bunnline (Blå)">
  <a:themeElements>
    <a:clrScheme name="SINTEF Ny">
      <a:dk1>
        <a:sysClr val="windowText" lastClr="000000"/>
      </a:dk1>
      <a:lt1>
        <a:sysClr val="window" lastClr="FFFFFF"/>
      </a:lt1>
      <a:dk2>
        <a:srgbClr val="003C65"/>
      </a:dk2>
      <a:lt2>
        <a:srgbClr val="EBEBE6"/>
      </a:lt2>
      <a:accent1>
        <a:srgbClr val="14B978"/>
      </a:accent1>
      <a:accent2>
        <a:srgbClr val="CDFAE1"/>
      </a:accent2>
      <a:accent3>
        <a:srgbClr val="004628"/>
      </a:accent3>
      <a:accent4>
        <a:srgbClr val="C89B14"/>
      </a:accent4>
      <a:accent5>
        <a:srgbClr val="BE3C37"/>
      </a:accent5>
      <a:accent6>
        <a:srgbClr val="780050"/>
      </a:accent6>
      <a:hlink>
        <a:srgbClr val="0563C1"/>
      </a:hlink>
      <a:folHlink>
        <a:srgbClr val="954F72"/>
      </a:folHlink>
    </a:clrScheme>
    <a:fontScheme name="Custom 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intef mal.potx" id="{4D5DFB5A-7851-4743-9FEE-6575BAE5260D}" vid="{82A59459-72E6-4469-9D3C-91119E22DD93}"/>
    </a:ext>
  </a:extLst>
</a:theme>
</file>

<file path=ppt/theme/theme3.xml><?xml version="1.0" encoding="utf-8"?>
<a:theme xmlns:a="http://schemas.openxmlformats.org/drawingml/2006/main" name="Kapitteldeler">
  <a:themeElements>
    <a:clrScheme name="SINTEF Ny">
      <a:dk1>
        <a:sysClr val="windowText" lastClr="000000"/>
      </a:dk1>
      <a:lt1>
        <a:sysClr val="window" lastClr="FFFFFF"/>
      </a:lt1>
      <a:dk2>
        <a:srgbClr val="003C65"/>
      </a:dk2>
      <a:lt2>
        <a:srgbClr val="EBEBE6"/>
      </a:lt2>
      <a:accent1>
        <a:srgbClr val="14B978"/>
      </a:accent1>
      <a:accent2>
        <a:srgbClr val="CDFAE1"/>
      </a:accent2>
      <a:accent3>
        <a:srgbClr val="004628"/>
      </a:accent3>
      <a:accent4>
        <a:srgbClr val="C89B14"/>
      </a:accent4>
      <a:accent5>
        <a:srgbClr val="BE3C37"/>
      </a:accent5>
      <a:accent6>
        <a:srgbClr val="780050"/>
      </a:accent6>
      <a:hlink>
        <a:srgbClr val="0563C1"/>
      </a:hlink>
      <a:folHlink>
        <a:srgbClr val="954F72"/>
      </a:folHlink>
    </a:clrScheme>
    <a:fontScheme name="Custom 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intef mal.potx" id="{4D5DFB5A-7851-4743-9FEE-6575BAE5260D}" vid="{CD4B1333-B23E-4CA5-A2CB-431C523234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FormConfiguration><![CDATA[{"formFields":[],"formDataEntries":[]}]]></TemplafyFormConfiguration>
</file>

<file path=customXml/item10.xml><?xml version="1.0" encoding="utf-8"?>
<TemplafySlideFormConfiguration><![CDATA[{"formFields":[],"formDataEntries":[]}]]></TemplafySlideFormConfiguration>
</file>

<file path=customXml/item11.xml><?xml version="1.0" encoding="utf-8"?>
<TemplafySlideTemplateConfiguration><![CDATA[{"slideVersion":1,"isValidatorEnabled":false,"isLocked":false,"elementsMetadata":[],"slideId":"638228444661920283","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TemplafySlideTemplateConfiguration><![CDATA[{"slideVersion":1,"isValidatorEnabled":false,"isLocked":false,"elementsMetadata":[],"slideId":"638228444661920283","enableDocumentContentUpdater":false,"version":"2.0"}]]></TemplafySlideTemplateConfiguration>
</file>

<file path=customXml/item14.xml><?xml version="1.0" encoding="utf-8"?>
<TemplafySlideTemplateConfiguration><![CDATA[{"slideVersion":1,"isValidatorEnabled":false,"isLocked":false,"elementsMetadata":[],"slideId":"638228444661920283","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TemplateConfiguration><![CDATA[{"slideVersion":1,"isValidatorEnabled":false,"isLocked":false,"elementsMetadata":[],"slideId":"638228444661920283","enableDocumentContentUpdater":false,"version":"2.0"}]]></TemplafySlideTemplateConfiguration>
</file>

<file path=customXml/item18.xml><?xml version="1.0" encoding="utf-8"?>
<TemplafySlideTemplateConfiguration><![CDATA[{"slideVersion":1,"isValidatorEnabled":false,"isLocked":false,"elementsMetadata":[],"slideId":"638228444661920283","enableDocumentContentUpdater":false,"version":"2.0"}]]></TemplafySlideTemplateConfiguration>
</file>

<file path=customXml/item19.xml><?xml version="1.0" encoding="utf-8"?>
<TemplafySlideFormConfiguration><![CDATA[{"formFields":[],"formDataEntries":[]}]]></TemplafySlideFormConfiguration>
</file>

<file path=customXml/item2.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29A4CC19E9764C4A9DF1723C930B92D7" ma:contentTypeVersion="54" ma:contentTypeDescription="Opprett et nytt dokument." ma:contentTypeScope="" ma:versionID="7162744b28447e9c745f833f529034ae">
  <xsd:schema xmlns:xsd="http://www.w3.org/2001/XMLSchema" xmlns:xs="http://www.w3.org/2001/XMLSchema" xmlns:p="http://schemas.microsoft.com/office/2006/metadata/properties" xmlns:ns2="8bbd4995-53b7-43e2-b62f-10947586ac31" xmlns:ns3="b1af8c99-36c3-4351-a485-00a48df71b28" xmlns:ns4="6395c225-6edc-487c-9405-14be5c3edb49" targetNamespace="http://schemas.microsoft.com/office/2006/metadata/properties" ma:root="true" ma:fieldsID="c14f10dcff7a123df3d79c5e19064e87" ns2:_="" ns3:_="" ns4:_="">
    <xsd:import namespace="8bbd4995-53b7-43e2-b62f-10947586ac31"/>
    <xsd:import namespace="b1af8c99-36c3-4351-a485-00a48df71b28"/>
    <xsd:import namespace="6395c225-6edc-487c-9405-14be5c3edb49"/>
    <xsd:element name="properties">
      <xsd:complexType>
        <xsd:sequence>
          <xsd:element name="documentManagement">
            <xsd:complexType>
              <xsd:all>
                <xsd:element ref="ns2:ArchiveStatus" minOccurs="0"/>
                <xsd:element ref="ns2:CorpWorkflowApproval" minOccurs="0"/>
                <xsd:element ref="ns2:CorpWorkflowFeedback" minOccurs="0"/>
                <xsd:element ref="ns2:CorpSiteProjectNumber" minOccurs="0"/>
                <xsd:element ref="ns2:CorpSiteProjectName" minOccurs="0"/>
                <xsd:element ref="ns2:CorpSiteSubTitle" minOccurs="0"/>
                <xsd:element ref="ns2:CorpSiteAccess" minOccurs="0"/>
                <xsd:element ref="ns2:CorpSiteClassification" minOccurs="0"/>
                <xsd:element ref="ns2:CorpSiteTags" minOccurs="0"/>
                <xsd:element ref="ns2:CorpSiteProjectQA" minOccurs="0"/>
                <xsd:element ref="ns2:CorpSiteProjectOwner" minOccurs="0"/>
                <xsd:element ref="ns2:CorpSiteProjectLeader" minOccurs="0"/>
                <xsd:element ref="ns2:CorpSiteReportNumber" minOccurs="0"/>
                <xsd:element ref="ns2:CorpSiteISBN" minOccurs="0"/>
                <xsd:element ref="ns2:CorpSiteCoAuthors" minOccurs="0"/>
                <xsd:element ref="ns2:CorpSiteRecipientCompany" minOccurs="0"/>
                <xsd:element ref="ns2:CorpSiteRecipientPerson" minOccurs="0"/>
                <xsd:element ref="ns2:CorpSiteOurRef" minOccurs="0"/>
                <xsd:element ref="ns2:CorpSiteDocumentAuthor"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2:CorpWorkflowStatu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ArchiveStatus" ma:index="8" nillable="true" ma:displayName="Arkivstatus" ma:internalName="ArchiveStatus">
      <xsd:simpleType>
        <xsd:restriction base="dms:Text">
          <xsd:maxLength value="255"/>
        </xsd:restriction>
      </xsd:simpleType>
    </xsd:element>
    <xsd:element name="CorpWorkflowApproval" ma:index="9" nillable="true" ma:displayName="Status godkjenning" ma:internalName="CorpWorkflowApproval">
      <xsd:simpleType>
        <xsd:restriction base="dms:Text">
          <xsd:maxLength value="255"/>
        </xsd:restriction>
      </xsd:simpleType>
    </xsd:element>
    <xsd:element name="CorpWorkflowFeedback" ma:index="10" nillable="true" ma:displayName="Status kvalitetssikring" ma:internalName="CorpWorkflowFeedback">
      <xsd:simpleType>
        <xsd:restriction base="dms:Text">
          <xsd:maxLength value="255"/>
        </xsd:restriction>
      </xsd:simpleType>
    </xsd:element>
    <xsd:element name="CorpSiteProjectNumber" ma:index="11" nillable="true" ma:displayName="Prosjektnummer" ma:default="" ma:internalName="CorpSiteProjectNumber">
      <xsd:simpleType>
        <xsd:restriction base="dms:Text">
          <xsd:maxLength value="255"/>
        </xsd:restriction>
      </xsd:simpleType>
    </xsd:element>
    <xsd:element name="CorpSiteProjectName" ma:index="12" nillable="true" ma:displayName="Prosjektnavn" ma:internalName="CorpSiteProjectName">
      <xsd:simpleType>
        <xsd:restriction base="dms:Text">
          <xsd:maxLength value="255"/>
        </xsd:restriction>
      </xsd:simpleType>
    </xsd:element>
    <xsd:element name="CorpSiteSubTitle" ma:index="13" nillable="true" ma:displayName="Undertittel" ma:internalName="CorpSiteSubTitle">
      <xsd:simpleType>
        <xsd:restriction base="dms:Text">
          <xsd:maxLength value="255"/>
        </xsd:restriction>
      </xsd:simpleType>
    </xsd:element>
    <xsd:element name="CorpSiteAccess" ma:index="14" nillable="true" ma:displayName="Lesetilgang"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15" nillable="true" ma:displayName="Gradering"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16" nillable="true" ma:displayName="Tags" ma:internalName="CorpSiteTags">
      <xsd:simpleType>
        <xsd:restriction base="dms:Text">
          <xsd:maxLength value="255"/>
        </xsd:restriction>
      </xsd:simpleType>
    </xsd:element>
    <xsd:element name="CorpSiteProjectQA" ma:index="17" nillable="true" ma:displayName="Kvalitestsansvarlig"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18" nillable="true" ma:displayName="Prosjektei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19" nillable="true" ma:displayName="Prosjektle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ReportNumber" ma:index="20" nillable="true" ma:displayName="Rapport nummer" ma:internalName="CorpSiteReportNumber">
      <xsd:simpleType>
        <xsd:restriction base="dms:Text">
          <xsd:maxLength value="255"/>
        </xsd:restriction>
      </xsd:simpleType>
    </xsd:element>
    <xsd:element name="CorpSiteISBN" ma:index="21" nillable="true" ma:displayName="ISBN" ma:internalName="CorpSiteISBN">
      <xsd:simpleType>
        <xsd:restriction base="dms:Text">
          <xsd:maxLength value="255"/>
        </xsd:restriction>
      </xsd:simpleType>
    </xsd:element>
    <xsd:element name="CorpSiteCoAuthors" ma:index="22" nillable="true" ma:displayName="Medforfattere" ma:internalName="CorpSiteCoAuthors">
      <xsd:simpleType>
        <xsd:restriction base="dms:Text">
          <xsd:maxLength value="255"/>
        </xsd:restriction>
      </xsd:simpleType>
    </xsd:element>
    <xsd:element name="CorpSiteRecipientCompany" ma:index="23" nillable="true" ma:displayName="Mottakende selskap" ma:internalName="CorpSiteRecipientCompany">
      <xsd:simpleType>
        <xsd:restriction base="dms:Text">
          <xsd:maxLength value="255"/>
        </xsd:restriction>
      </xsd:simpleType>
    </xsd:element>
    <xsd:element name="CorpSiteRecipientPerson" ma:index="24" nillable="true" ma:displayName="Mottakende person" ma:internalName="CorpSiteRecipientPerson">
      <xsd:simpleType>
        <xsd:restriction base="dms:Text">
          <xsd:maxLength value="255"/>
        </xsd:restriction>
      </xsd:simpleType>
    </xsd:element>
    <xsd:element name="CorpSiteOurRef" ma:index="25" nillable="true" ma:displayName="Vår ref" ma:internalName="CorpSiteOurRef">
      <xsd:simpleType>
        <xsd:restriction base="dms:Text">
          <xsd:maxLength value="255"/>
        </xsd:restriction>
      </xsd:simpleType>
    </xsd:element>
    <xsd:element name="CorpSiteDocumentAuthor" ma:index="26" nillable="true" ma:displayName="Hovedforfatter"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ZipAddress" ma:index="27" nillable="true" ma:displayName="Adresse" ma:internalName="CorpSiteZipAddress">
      <xsd:simpleType>
        <xsd:restriction base="dms:Note">
          <xsd:maxLength value="255"/>
        </xsd:restriction>
      </xsd:simpleType>
    </xsd:element>
    <xsd:element name="CorpSiteZipContact" ma:index="28" nillable="true" ma:displayName="Kontakt" ma:internalName="CorpSiteZipContact">
      <xsd:simpleType>
        <xsd:restriction base="dms:Note">
          <xsd:maxLength value="255"/>
        </xsd:restriction>
      </xsd:simpleType>
    </xsd:element>
    <xsd:element name="CorpSiteVATNumber" ma:index="29" nillable="true" ma:displayName="Foretaksnummer" ma:internalName="CorpSiteVATNumber">
      <xsd:simpleType>
        <xsd:restriction base="dms:Text">
          <xsd:maxLength value="255"/>
        </xsd:restriction>
      </xsd:simpleType>
    </xsd:element>
    <xsd:element name="CorpSiteInstituteEmail" ma:index="30" nillable="true" ma:displayName="E-post institutt" ma:internalName="CorpSiteInstituteEmail">
      <xsd:simpleType>
        <xsd:restriction base="dms:Text">
          <xsd:maxLength value="255"/>
        </xsd:restriction>
      </xsd:simpleType>
    </xsd:element>
    <xsd:element name="CorpDocPageClassificationNbNo" ma:index="31"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32"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33"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34"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35" nillable="true" ma:displayName="InstituteEng" ma:internalName="CorpSiteInstituteEnUs">
      <xsd:simpleType>
        <xsd:restriction base="dms:Text">
          <xsd:maxLength value="255"/>
        </xsd:restriction>
      </xsd:simpleType>
    </xsd:element>
    <xsd:element name="CorpSiteInstitutePhone" ma:index="36" nillable="true" ma:displayName="Institutt telefon" ma:internalName="CorpSiteInstitutePhone">
      <xsd:simpleType>
        <xsd:restriction base="dms:Text">
          <xsd:maxLength value="255"/>
        </xsd:restriction>
      </xsd:simpleType>
    </xsd:element>
    <xsd:element name="CorpSiteDocLanguage" ma:index="37" nillable="true" ma:displayName="Språk" ma:internalName="CorpSiteDocLanguage">
      <xsd:simpleType>
        <xsd:restriction base="dms:Text">
          <xsd:maxLength value="255"/>
        </xsd:restriction>
      </xsd:simpleType>
    </xsd:element>
    <xsd:element name="CorpDocInstitute" ma:index="38" nillable="true" ma:displayName="Institutt" ma:internalName="CorpDocInstitute">
      <xsd:simpleType>
        <xsd:restriction base="dms:Text">
          <xsd:maxLength value="255"/>
        </xsd:restriction>
      </xsd:simpleType>
    </xsd:element>
    <xsd:element name="CorpDocVersion" ma:index="39" nillable="true" ma:displayName="Versjon" ma:internalName="CorpDocVersion">
      <xsd:simpleType>
        <xsd:restriction base="dms:Text">
          <xsd:maxLength value="255"/>
        </xsd:restriction>
      </xsd:simpleType>
    </xsd:element>
    <xsd:element name="CorpWorkflowStatus" ma:index="40" nillable="true" ma:displayName="Status arbeidsflyt" ma:internalName="CorpWorkflowStatu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af8c99-36c3-4351-a485-00a48df71b28"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AutoTags" ma:index="43" nillable="true" ma:displayName="Tags" ma:internalName="MediaServiceAutoTags" ma:readOnly="true">
      <xsd:simpleType>
        <xsd:restriction base="dms:Text"/>
      </xsd:simpleType>
    </xsd:element>
    <xsd:element name="MediaServiceGenerationTime" ma:index="44" nillable="true" ma:displayName="MediaServiceGenerationTime" ma:hidden="true" ma:internalName="MediaServiceGenerationTime" ma:readOnly="true">
      <xsd:simpleType>
        <xsd:restriction base="dms:Text"/>
      </xsd:simpleType>
    </xsd:element>
    <xsd:element name="MediaServiceEventHashCode" ma:index="45" nillable="true" ma:displayName="MediaServiceEventHashCode" ma:hidden="true" ma:internalName="MediaServiceEventHashCode" ma:readOnly="true">
      <xsd:simpleType>
        <xsd:restriction base="dms:Text"/>
      </xsd:simpleType>
    </xsd:element>
    <xsd:element name="MediaServiceDateTaken" ma:index="46" nillable="true" ma:displayName="MediaServiceDateTaken" ma:hidden="true" ma:internalName="MediaServiceDateTaken" ma:readOnly="true">
      <xsd:simpleType>
        <xsd:restriction base="dms:Text"/>
      </xsd:simpleType>
    </xsd:element>
    <xsd:element name="MediaServiceOCR" ma:index="47" nillable="true" ma:displayName="Extracted Text" ma:internalName="MediaServiceOCR" ma:readOnly="true">
      <xsd:simpleType>
        <xsd:restriction base="dms:Note">
          <xsd:maxLength value="255"/>
        </xsd:restriction>
      </xsd:simpleType>
    </xsd:element>
    <xsd:element name="MediaServiceAutoKeyPoints" ma:index="50" nillable="true" ma:displayName="MediaServiceAutoKeyPoints" ma:hidden="true" ma:internalName="MediaServiceAutoKeyPoints" ma:readOnly="true">
      <xsd:simpleType>
        <xsd:restriction base="dms:Note"/>
      </xsd:simpleType>
    </xsd:element>
    <xsd:element name="MediaServiceKeyPoints" ma:index="51" nillable="true" ma:displayName="KeyPoints" ma:internalName="MediaServiceKeyPoints" ma:readOnly="true">
      <xsd:simpleType>
        <xsd:restriction base="dms:Note">
          <xsd:maxLength value="255"/>
        </xsd:restriction>
      </xsd:simpleType>
    </xsd:element>
    <xsd:element name="MediaServiceLocation" ma:index="52" nillable="true" ma:displayName="Location" ma:internalName="MediaServiceLocation" ma:readOnly="true">
      <xsd:simpleType>
        <xsd:restriction base="dms:Text"/>
      </xsd:simpleType>
    </xsd:element>
    <xsd:element name="MediaLengthInSeconds" ma:index="53" nillable="true" ma:displayName="Length (seconds)" ma:internalName="MediaLengthInSeconds" ma:readOnly="true">
      <xsd:simpleType>
        <xsd:restriction base="dms:Unknown"/>
      </xsd:simpleType>
    </xsd:element>
    <xsd:element name="lcf76f155ced4ddcb4097134ff3c332f" ma:index="55" nillable="true" ma:taxonomy="true" ma:internalName="lcf76f155ced4ddcb4097134ff3c332f" ma:taxonomyFieldName="MediaServiceImageTags" ma:displayName="Bildemerkelapper" ma:readOnly="false" ma:fieldId="{5cf76f15-5ced-4ddc-b409-7134ff3c332f}" ma:taxonomyMulti="true" ma:sspId="322a372c-f9c2-4fd8-9939-aea158435b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7" nillable="true" ma:displayName="MediaServiceObjectDetectorVersions" ma:hidden="true" ma:indexed="true" ma:internalName="MediaServiceObjectDetectorVersions" ma:readOnly="true">
      <xsd:simpleType>
        <xsd:restriction base="dms:Text"/>
      </xsd:simpleType>
    </xsd:element>
    <xsd:element name="MediaServiceSearchProperties" ma:index="5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95c225-6edc-487c-9405-14be5c3edb49" elementFormDefault="qualified">
    <xsd:import namespace="http://schemas.microsoft.com/office/2006/documentManagement/types"/>
    <xsd:import namespace="http://schemas.microsoft.com/office/infopath/2007/PartnerControls"/>
    <xsd:element name="SharedWithUsers" ma:index="4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9" nillable="true" ma:displayName="Delingsdetaljer" ma:internalName="SharedWithDetails" ma:readOnly="true">
      <xsd:simpleType>
        <xsd:restriction base="dms:Note">
          <xsd:maxLength value="255"/>
        </xsd:restriction>
      </xsd:simpleType>
    </xsd:element>
    <xsd:element name="TaxCatchAll" ma:index="56" nillable="true" ma:displayName="Taxonomy Catch All Column" ma:hidden="true" ma:list="{92026b4d-2ea4-4caa-bfc5-be6af7c7487d}" ma:internalName="TaxCatchAll" ma:showField="CatchAllData" ma:web="6395c225-6edc-487c-9405-14be5c3edb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0.xml><?xml version="1.0" encoding="utf-8"?>
<TemplafySlideTemplateConfiguration><![CDATA[{"slideVersion":1,"isValidatorEnabled":false,"isLocked":false,"elementsMetadata":[],"slideId":"638228444661920283","enableDocumentContentUpdater":false,"version":"2.0"}]]></TemplafySlideTemplateConfiguration>
</file>

<file path=customXml/item21.xml><?xml version="1.0" encoding="utf-8"?>
<TemplafySlideFormConfiguration><![CDATA[{"formFields":[],"formDataEntries":[]}]]></TemplafySlideFormConfiguration>
</file>

<file path=customXml/item22.xml><?xml version="1.0" encoding="utf-8"?>
<TemplafySlideFormConfiguration><![CDATA[{"formFields":[],"formDataEntries":[]}]]></TemplafySlideFormConfiguration>
</file>

<file path=customXml/item23.xml><?xml version="1.0" encoding="utf-8"?>
<TemplafySlideTemplateConfiguration><![CDATA[{"slideVersion":1,"isValidatorEnabled":false,"isLocked":false,"elementsMetadata":[],"slideId":"638228444661920283","enableDocumentContentUpdater":false,"version":"2.0"}]]></TemplafySlideTemplateConfiguration>
</file>

<file path=customXml/item24.xml><?xml version="1.0" encoding="utf-8"?>
<TemplafySlideFormConfiguration><![CDATA[{"formFields":[],"formDataEntries":[]}]]></TemplafySlideFormConfiguration>
</file>

<file path=customXml/item25.xml><?xml version="1.0" encoding="utf-8"?>
<TemplafySlideTemplateConfiguration><![CDATA[{"slideVersion":1,"isValidatorEnabled":false,"isLocked":false,"elementsMetadata":[],"slideId":"638228444661920283","enableDocumentContentUpdater":false,"version":"2.0"}]]></TemplafySlideTemplateConfiguration>
</file>

<file path=customXml/item26.xml><?xml version="1.0" encoding="utf-8"?>
<TemplafySlideFormConfiguration><![CDATA[{"formFields":[],"formDataEntries":[]}]]></TemplafySlideFormConfiguration>
</file>

<file path=customXml/item27.xml><?xml version="1.0" encoding="utf-8"?>
<TemplafySlideTemplateConfiguration><![CDATA[{"slideVersion":1,"isValidatorEnabled":false,"isLocked":false,"elementsMetadata":[],"slideId":"638228444661920283","enableDocumentContentUpdater":false,"version":"2.0"}]]></TemplafySlideTemplateConfiguration>
</file>

<file path=customXml/item28.xml><?xml version="1.0" encoding="utf-8"?>
<TemplafySlideTemplateConfiguration><![CDATA[{"slideVersion":1,"isValidatorEnabled":false,"isLocked":false,"elementsMetadata":[],"slideId":"638228444661920283","enableDocumentContentUpdater":false,"version":"2.0"}]]></TemplafySlideTemplateConfiguration>
</file>

<file path=customXml/item29.xml><?xml version="1.0" encoding="utf-8"?>
<TemplafySlideFormConfiguration><![CDATA[{"formFields":[],"formDataEntries":[]}]]></TemplafySlideFormConfiguration>
</file>

<file path=customXml/item3.xml><?xml version="1.0" encoding="utf-8"?>
<TemplafyTemplateConfiguration><![CDATA[{"elementsMetadata":[],"transformationConfigurations":[],"templateName":"SINTEF-Blank presentation","templateDescription":"","enableDocumentContentUpdater":false,"version":"2.0"}]]></TemplafyTemplateConfiguration>
</file>

<file path=customXml/item30.xml><?xml version="1.0" encoding="utf-8"?>
<TemplafySlideTemplateConfiguration><![CDATA[{"slideVersion":1,"isValidatorEnabled":false,"isLocked":false,"elementsMetadata":[],"slideId":"638228444661920283","enableDocumentContentUpdater":false,"version":"2.0"}]]></TemplafySlideTemplateConfiguration>
</file>

<file path=customXml/item31.xml><?xml version="1.0" encoding="utf-8"?>
<TemplafySlideFormConfiguration><![CDATA[{"formFields":[],"formDataEntries":[]}]]></TemplafySlideFormConfiguration>
</file>

<file path=customXml/item32.xml><?xml version="1.0" encoding="utf-8"?>
<TemplafySlideFormConfiguration><![CDATA[{"formFields":[],"formDataEntries":[]}]]></TemplafySlideFormConfiguration>
</file>

<file path=customXml/item33.xml><?xml version="1.0" encoding="utf-8"?>
<TemplafySlideTemplateConfiguration><![CDATA[{"slideVersion":1,"isValidatorEnabled":false,"isLocked":false,"elementsMetadata":[],"slideId":"638228444661920283","enableDocumentContentUpdater":false,"version":"2.0"}]]></TemplafySlideTemplateConfiguration>
</file>

<file path=customXml/item34.xml><?xml version="1.0" encoding="utf-8"?>
<TemplafySlideTemplateConfiguration><![CDATA[{"slideVersion":1,"isValidatorEnabled":false,"isLocked":false,"elementsMetadata":[],"slideId":"638228444661920283","enableDocumentContentUpdater":false,"version":"2.0"}]]></TemplafySlideTemplateConfiguration>
</file>

<file path=customXml/item35.xml><?xml version="1.0" encoding="utf-8"?>
<TemplafySlideFormConfiguration><![CDATA[{"formFields":[],"formDataEntries":[]}]]></TemplafySlideFormConfiguration>
</file>

<file path=customXml/item36.xml><?xml version="1.0" encoding="utf-8"?>
<TemplafySlideFormConfiguration><![CDATA[{"formFields":[],"formDataEntries":[]}]]></TemplafySlideFormConfiguration>
</file>

<file path=customXml/item37.xml><?xml version="1.0" encoding="utf-8"?>
<TemplafySlideTemplateConfiguration><![CDATA[{"slideVersion":1,"isValidatorEnabled":false,"isLocked":false,"elementsMetadata":[],"slideId":"638228444661920283","enableDocumentContentUpdater":false,"version":"2.0"}]]></TemplafySlideTemplateConfiguration>
</file>

<file path=customXml/item38.xml><?xml version="1.0" encoding="utf-8"?>
<TemplafySlideTemplateConfiguration><![CDATA[{"slideVersion":1,"isValidatorEnabled":false,"isLocked":false,"elementsMetadata":[],"slideId":"638228444661931806","enableDocumentContentUpdater":false,"version":"2.0"}]]></TemplafySlideTemplateConfiguration>
</file>

<file path=customXml/item39.xml><?xml version="1.0" encoding="utf-8"?>
<TemplafySlideFormConfiguration><![CDATA[{"formFields":[],"formDataEntries":[]}]]></TemplafySlideFormConfiguration>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b1af8c99-36c3-4351-a485-00a48df71b28">
      <Terms xmlns="http://schemas.microsoft.com/office/infopath/2007/PartnerControls"/>
    </lcf76f155ced4ddcb4097134ff3c332f>
    <TaxCatchAll xmlns="6395c225-6edc-487c-9405-14be5c3edb49" xsi:nil="true"/>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WorkflowFeedback xmlns="8bbd4995-53b7-43e2-b62f-10947586ac31" xsi:nil="true"/>
    <CorpSiteAccess xmlns="8bbd4995-53b7-43e2-b62f-10947586ac31">Kun navngitte medlemmer</CorpSiteAccess>
    <CorpSiteRecipientPerson xmlns="8bbd4995-53b7-43e2-b62f-10947586ac31" xsi:nil="true"/>
    <CorpSiteProjectNumber xmlns="8bbd4995-53b7-43e2-b62f-10947586ac31" xsi:nil="true"/>
    <CorpSiteProjectName xmlns="8bbd4995-53b7-43e2-b62f-10947586ac31" xsi:nil="true"/>
    <CorpDocInstitute xmlns="8bbd4995-53b7-43e2-b62f-10947586ac31" xsi:nil="true"/>
    <CorpSiteInstitutePhone xmlns="8bbd4995-53b7-43e2-b62f-10947586ac31" xsi:nil="true"/>
    <CorpSiteProjectOwner xmlns="8bbd4995-53b7-43e2-b62f-10947586ac31">
      <UserInfo>
        <DisplayName/>
        <AccountId xsi:nil="true"/>
        <AccountType/>
      </UserInfo>
    </CorpSiteProjectOwner>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WorkflowStatus xmlns="8bbd4995-53b7-43e2-b62f-10947586ac31" xsi:nil="true"/>
    <CorpSiteClassification xmlns="8bbd4995-53b7-43e2-b62f-10947586ac31">Åpen</CorpSiteClassification>
    <CorpSiteInstituteEmail xmlns="8bbd4995-53b7-43e2-b62f-10947586ac31" xsi:nil="true"/>
    <CorpSiteCoAuthors xmlns="8bbd4995-53b7-43e2-b62f-10947586ac31" xsi:nil="true"/>
    <CorpSiteDocumentAuthor xmlns="8bbd4995-53b7-43e2-b62f-10947586ac31">
      <UserInfo>
        <DisplayName/>
        <AccountId xsi:nil="true"/>
        <AccountType/>
      </UserInfo>
    </CorpSiteDocumentAuthor>
    <CorpSiteInstituteEnU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ArchiveStatus xmlns="8bbd4995-53b7-43e2-b62f-10947586ac31" xsi:nil="true"/>
    <CorpSiteProjectQA xmlns="8bbd4995-53b7-43e2-b62f-10947586ac31">
      <UserInfo>
        <DisplayName/>
        <AccountId xsi:nil="true"/>
        <AccountType/>
      </UserInfo>
    </CorpSiteProjectQA>
    <CorpSiteZipAddress xmlns="8bbd4995-53b7-43e2-b62f-10947586ac31" xsi:nil="true"/>
    <CorpSiteVATNumber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TemplafySlideTemplateConfiguration><![CDATA[{"slideVersion":1,"isValidatorEnabled":false,"isLocked":false,"elementsMetadata":[],"slideId":"638228444661903314","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slideId":"638228444661920283","enableDocumentContentUpdater":false,"version":"2.0"}]]></TemplafySlideTemplateConfiguration>
</file>

<file path=customXml/itemProps1.xml><?xml version="1.0" encoding="utf-8"?>
<ds:datastoreItem xmlns:ds="http://schemas.openxmlformats.org/officeDocument/2006/customXml" ds:itemID="{F93A1B71-5DC4-4710-B00E-6E92F3789DBC}">
  <ds:schemaRefs/>
</ds:datastoreItem>
</file>

<file path=customXml/itemProps10.xml><?xml version="1.0" encoding="utf-8"?>
<ds:datastoreItem xmlns:ds="http://schemas.openxmlformats.org/officeDocument/2006/customXml" ds:itemID="{C9DB6CD7-7E93-423C-BCA5-164D43CCB145}">
  <ds:schemaRefs/>
</ds:datastoreItem>
</file>

<file path=customXml/itemProps11.xml><?xml version="1.0" encoding="utf-8"?>
<ds:datastoreItem xmlns:ds="http://schemas.openxmlformats.org/officeDocument/2006/customXml" ds:itemID="{C64CDFC7-32A3-4DC6-A4DF-D7C8D6F83F1E}">
  <ds:schemaRefs/>
</ds:datastoreItem>
</file>

<file path=customXml/itemProps12.xml><?xml version="1.0" encoding="utf-8"?>
<ds:datastoreItem xmlns:ds="http://schemas.openxmlformats.org/officeDocument/2006/customXml" ds:itemID="{C5C46BD1-538B-408B-96B2-6E797E296E25}">
  <ds:schemaRefs/>
</ds:datastoreItem>
</file>

<file path=customXml/itemProps13.xml><?xml version="1.0" encoding="utf-8"?>
<ds:datastoreItem xmlns:ds="http://schemas.openxmlformats.org/officeDocument/2006/customXml" ds:itemID="{8DE05FE1-9963-49CC-BA65-74375982157C}">
  <ds:schemaRefs/>
</ds:datastoreItem>
</file>

<file path=customXml/itemProps14.xml><?xml version="1.0" encoding="utf-8"?>
<ds:datastoreItem xmlns:ds="http://schemas.openxmlformats.org/officeDocument/2006/customXml" ds:itemID="{24A3C8D5-B200-4B2D-B86A-6A150D93D631}">
  <ds:schemaRefs/>
</ds:datastoreItem>
</file>

<file path=customXml/itemProps15.xml><?xml version="1.0" encoding="utf-8"?>
<ds:datastoreItem xmlns:ds="http://schemas.openxmlformats.org/officeDocument/2006/customXml" ds:itemID="{E1C62E12-A83B-449F-B4BA-10839C7B126C}">
  <ds:schemaRefs/>
</ds:datastoreItem>
</file>

<file path=customXml/itemProps16.xml><?xml version="1.0" encoding="utf-8"?>
<ds:datastoreItem xmlns:ds="http://schemas.openxmlformats.org/officeDocument/2006/customXml" ds:itemID="{5EF11A3B-82AA-4A61-BC47-D34A2314A9C1}">
  <ds:schemaRefs/>
</ds:datastoreItem>
</file>

<file path=customXml/itemProps17.xml><?xml version="1.0" encoding="utf-8"?>
<ds:datastoreItem xmlns:ds="http://schemas.openxmlformats.org/officeDocument/2006/customXml" ds:itemID="{4C152D78-8174-4DD0-99BE-F73CE6555CB1}">
  <ds:schemaRefs/>
</ds:datastoreItem>
</file>

<file path=customXml/itemProps18.xml><?xml version="1.0" encoding="utf-8"?>
<ds:datastoreItem xmlns:ds="http://schemas.openxmlformats.org/officeDocument/2006/customXml" ds:itemID="{60961701-4713-4E61-A12A-90F101A3E3FB}">
  <ds:schemaRefs/>
</ds:datastoreItem>
</file>

<file path=customXml/itemProps19.xml><?xml version="1.0" encoding="utf-8"?>
<ds:datastoreItem xmlns:ds="http://schemas.openxmlformats.org/officeDocument/2006/customXml" ds:itemID="{44BDD36A-DA49-41EF-8366-C6E6EDA3B67B}">
  <ds:schemaRefs/>
</ds:datastoreItem>
</file>

<file path=customXml/itemProps2.xml><?xml version="1.0" encoding="utf-8"?>
<ds:datastoreItem xmlns:ds="http://schemas.openxmlformats.org/officeDocument/2006/customXml" ds:itemID="{ADADE40A-8199-44AB-9D07-95F6CE451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d4995-53b7-43e2-b62f-10947586ac31"/>
    <ds:schemaRef ds:uri="b1af8c99-36c3-4351-a485-00a48df71b28"/>
    <ds:schemaRef ds:uri="6395c225-6edc-487c-9405-14be5c3edb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0.xml><?xml version="1.0" encoding="utf-8"?>
<ds:datastoreItem xmlns:ds="http://schemas.openxmlformats.org/officeDocument/2006/customXml" ds:itemID="{73EF38F3-6EB5-4453-A2D0-B64C829C2883}">
  <ds:schemaRefs/>
</ds:datastoreItem>
</file>

<file path=customXml/itemProps21.xml><?xml version="1.0" encoding="utf-8"?>
<ds:datastoreItem xmlns:ds="http://schemas.openxmlformats.org/officeDocument/2006/customXml" ds:itemID="{FAFE759B-0DC0-418D-BD0A-4B79517FC59B}">
  <ds:schemaRefs/>
</ds:datastoreItem>
</file>

<file path=customXml/itemProps22.xml><?xml version="1.0" encoding="utf-8"?>
<ds:datastoreItem xmlns:ds="http://schemas.openxmlformats.org/officeDocument/2006/customXml" ds:itemID="{93FF25AC-E4FB-4EB3-8804-B19F39C35603}">
  <ds:schemaRefs/>
</ds:datastoreItem>
</file>

<file path=customXml/itemProps23.xml><?xml version="1.0" encoding="utf-8"?>
<ds:datastoreItem xmlns:ds="http://schemas.openxmlformats.org/officeDocument/2006/customXml" ds:itemID="{0E8351D5-4009-4E8B-AE2A-719FDE8ABFAF}">
  <ds:schemaRefs/>
</ds:datastoreItem>
</file>

<file path=customXml/itemProps24.xml><?xml version="1.0" encoding="utf-8"?>
<ds:datastoreItem xmlns:ds="http://schemas.openxmlformats.org/officeDocument/2006/customXml" ds:itemID="{D8356C23-9EBC-457F-9004-ACBDC581A14B}">
  <ds:schemaRefs/>
</ds:datastoreItem>
</file>

<file path=customXml/itemProps25.xml><?xml version="1.0" encoding="utf-8"?>
<ds:datastoreItem xmlns:ds="http://schemas.openxmlformats.org/officeDocument/2006/customXml" ds:itemID="{6E0BFDAC-A85F-43E2-9F8D-84561AFD1270}">
  <ds:schemaRefs/>
</ds:datastoreItem>
</file>

<file path=customXml/itemProps26.xml><?xml version="1.0" encoding="utf-8"?>
<ds:datastoreItem xmlns:ds="http://schemas.openxmlformats.org/officeDocument/2006/customXml" ds:itemID="{29BF3B4C-3750-46EF-A6E3-42E382766298}">
  <ds:schemaRefs/>
</ds:datastoreItem>
</file>

<file path=customXml/itemProps27.xml><?xml version="1.0" encoding="utf-8"?>
<ds:datastoreItem xmlns:ds="http://schemas.openxmlformats.org/officeDocument/2006/customXml" ds:itemID="{253E066A-2376-4BB0-9018-54F2EFCDF630}">
  <ds:schemaRefs/>
</ds:datastoreItem>
</file>

<file path=customXml/itemProps28.xml><?xml version="1.0" encoding="utf-8"?>
<ds:datastoreItem xmlns:ds="http://schemas.openxmlformats.org/officeDocument/2006/customXml" ds:itemID="{385C95BB-818C-4DEB-B097-A2047E9A44D0}">
  <ds:schemaRefs/>
</ds:datastoreItem>
</file>

<file path=customXml/itemProps29.xml><?xml version="1.0" encoding="utf-8"?>
<ds:datastoreItem xmlns:ds="http://schemas.openxmlformats.org/officeDocument/2006/customXml" ds:itemID="{F09C41AD-5AAE-417D-9BC8-B775A0223256}">
  <ds:schemaRefs/>
</ds:datastoreItem>
</file>

<file path=customXml/itemProps3.xml><?xml version="1.0" encoding="utf-8"?>
<ds:datastoreItem xmlns:ds="http://schemas.openxmlformats.org/officeDocument/2006/customXml" ds:itemID="{ED157753-ACFF-4675-9E4E-9936A4DA2CD6}">
  <ds:schemaRefs/>
</ds:datastoreItem>
</file>

<file path=customXml/itemProps30.xml><?xml version="1.0" encoding="utf-8"?>
<ds:datastoreItem xmlns:ds="http://schemas.openxmlformats.org/officeDocument/2006/customXml" ds:itemID="{AD21B027-36FC-4EDC-804D-9F6A6E67CBBE}">
  <ds:schemaRefs/>
</ds:datastoreItem>
</file>

<file path=customXml/itemProps31.xml><?xml version="1.0" encoding="utf-8"?>
<ds:datastoreItem xmlns:ds="http://schemas.openxmlformats.org/officeDocument/2006/customXml" ds:itemID="{B29637EB-8B41-441A-8A5A-6B7969DFE290}">
  <ds:schemaRefs/>
</ds:datastoreItem>
</file>

<file path=customXml/itemProps32.xml><?xml version="1.0" encoding="utf-8"?>
<ds:datastoreItem xmlns:ds="http://schemas.openxmlformats.org/officeDocument/2006/customXml" ds:itemID="{9D484729-40C4-496B-82B9-5F4FF7C24351}">
  <ds:schemaRefs/>
</ds:datastoreItem>
</file>

<file path=customXml/itemProps33.xml><?xml version="1.0" encoding="utf-8"?>
<ds:datastoreItem xmlns:ds="http://schemas.openxmlformats.org/officeDocument/2006/customXml" ds:itemID="{35AF0A5C-EDFA-41CC-8ED2-266FB7CD1ABF}">
  <ds:schemaRefs/>
</ds:datastoreItem>
</file>

<file path=customXml/itemProps34.xml><?xml version="1.0" encoding="utf-8"?>
<ds:datastoreItem xmlns:ds="http://schemas.openxmlformats.org/officeDocument/2006/customXml" ds:itemID="{90FB95C1-5C74-4F0E-849F-D10959950561}">
  <ds:schemaRefs/>
</ds:datastoreItem>
</file>

<file path=customXml/itemProps35.xml><?xml version="1.0" encoding="utf-8"?>
<ds:datastoreItem xmlns:ds="http://schemas.openxmlformats.org/officeDocument/2006/customXml" ds:itemID="{BD00157E-B495-4B00-A308-1E615C7B47B2}">
  <ds:schemaRefs/>
</ds:datastoreItem>
</file>

<file path=customXml/itemProps36.xml><?xml version="1.0" encoding="utf-8"?>
<ds:datastoreItem xmlns:ds="http://schemas.openxmlformats.org/officeDocument/2006/customXml" ds:itemID="{E9238061-3781-481E-A503-E2D915371762}">
  <ds:schemaRefs/>
</ds:datastoreItem>
</file>

<file path=customXml/itemProps37.xml><?xml version="1.0" encoding="utf-8"?>
<ds:datastoreItem xmlns:ds="http://schemas.openxmlformats.org/officeDocument/2006/customXml" ds:itemID="{C83DBBEC-4618-4159-827E-A786EC6D6B7A}">
  <ds:schemaRefs/>
</ds:datastoreItem>
</file>

<file path=customXml/itemProps38.xml><?xml version="1.0" encoding="utf-8"?>
<ds:datastoreItem xmlns:ds="http://schemas.openxmlformats.org/officeDocument/2006/customXml" ds:itemID="{A1882F07-8BE6-46CD-A9FD-DEFC7EA4307E}">
  <ds:schemaRefs/>
</ds:datastoreItem>
</file>

<file path=customXml/itemProps39.xml><?xml version="1.0" encoding="utf-8"?>
<ds:datastoreItem xmlns:ds="http://schemas.openxmlformats.org/officeDocument/2006/customXml" ds:itemID="{45A45076-0683-40BF-926B-18D6E0B298D6}">
  <ds:schemaRefs/>
</ds:datastoreItem>
</file>

<file path=customXml/itemProps4.xml><?xml version="1.0" encoding="utf-8"?>
<ds:datastoreItem xmlns:ds="http://schemas.openxmlformats.org/officeDocument/2006/customXml" ds:itemID="{0645A9D7-53BF-4F8A-B6A3-75E888763AAB}">
  <ds:schemaRefs>
    <ds:schemaRef ds:uri="http://purl.org/dc/terms/"/>
    <ds:schemaRef ds:uri="3b00a67f-9791-437e-b702-303a706ea042"/>
    <ds:schemaRef ds:uri="http://purl.org/dc/elements/1.1/"/>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dcmitype/"/>
    <ds:schemaRef ds:uri="7dc3d6ed-56f1-49b6-b310-0ff680cfe62a"/>
    <ds:schemaRef ds:uri="b1af8c99-36c3-4351-a485-00a48df71b28"/>
    <ds:schemaRef ds:uri="6395c225-6edc-487c-9405-14be5c3edb49"/>
    <ds:schemaRef ds:uri="8bbd4995-53b7-43e2-b62f-10947586ac31"/>
  </ds:schemaRefs>
</ds:datastoreItem>
</file>

<file path=customXml/itemProps5.xml><?xml version="1.0" encoding="utf-8"?>
<ds:datastoreItem xmlns:ds="http://schemas.openxmlformats.org/officeDocument/2006/customXml" ds:itemID="{E60B2701-B32A-4280-B309-FD22EBA2E952}">
  <ds:schemaRefs>
    <ds:schemaRef ds:uri="http://schemas.microsoft.com/sharepoint/v3/contenttype/forms"/>
  </ds:schemaRefs>
</ds:datastoreItem>
</file>

<file path=customXml/itemProps6.xml><?xml version="1.0" encoding="utf-8"?>
<ds:datastoreItem xmlns:ds="http://schemas.openxmlformats.org/officeDocument/2006/customXml" ds:itemID="{3F01EEE5-C6AD-40DD-94B6-A347AE6DACB9}">
  <ds:schemaRefs/>
</ds:datastoreItem>
</file>

<file path=customXml/itemProps7.xml><?xml version="1.0" encoding="utf-8"?>
<ds:datastoreItem xmlns:ds="http://schemas.openxmlformats.org/officeDocument/2006/customXml" ds:itemID="{E99FEFDB-E63C-4C2D-817A-D356FA1F8012}">
  <ds:schemaRefs/>
</ds:datastoreItem>
</file>

<file path=customXml/itemProps8.xml><?xml version="1.0" encoding="utf-8"?>
<ds:datastoreItem xmlns:ds="http://schemas.openxmlformats.org/officeDocument/2006/customXml" ds:itemID="{01B48D4D-B255-4EFF-9092-390454DA7DB6}">
  <ds:schemaRefs/>
</ds:datastoreItem>
</file>

<file path=customXml/itemProps9.xml><?xml version="1.0" encoding="utf-8"?>
<ds:datastoreItem xmlns:ds="http://schemas.openxmlformats.org/officeDocument/2006/customXml" ds:itemID="{A5525AEA-12BA-48C9-AF47-75374B818060}">
  <ds:schemaRefs/>
</ds:datastoreItem>
</file>

<file path=docProps/app.xml><?xml version="1.0" encoding="utf-8"?>
<Properties xmlns="http://schemas.openxmlformats.org/officeDocument/2006/extended-properties" xmlns:vt="http://schemas.openxmlformats.org/officeDocument/2006/docPropsVTypes">
  <Template>Sintef mal</Template>
  <TotalTime>3554</TotalTime>
  <Words>3031</Words>
  <Application>Microsoft Office PowerPoint</Application>
  <PresentationFormat>Widescreen</PresentationFormat>
  <Paragraphs>255</Paragraphs>
  <Slides>23</Slides>
  <Notes>18</Notes>
  <HiddenSlides>0</HiddenSlides>
  <MMClips>0</MMClips>
  <ScaleCrop>false</ScaleCrop>
  <HeadingPairs>
    <vt:vector size="6" baseType="variant">
      <vt:variant>
        <vt:lpstr>Brukte skrifter</vt:lpstr>
      </vt:variant>
      <vt:variant>
        <vt:i4>11</vt:i4>
      </vt:variant>
      <vt:variant>
        <vt:lpstr>Tema</vt:lpstr>
      </vt:variant>
      <vt:variant>
        <vt:i4>4</vt:i4>
      </vt:variant>
      <vt:variant>
        <vt:lpstr>Lysbildetitler</vt:lpstr>
      </vt:variant>
      <vt:variant>
        <vt:i4>23</vt:i4>
      </vt:variant>
    </vt:vector>
  </HeadingPairs>
  <TitlesOfParts>
    <vt:vector size="38" baseType="lpstr">
      <vt:lpstr>Arial</vt:lpstr>
      <vt:lpstr>Calibri</vt:lpstr>
      <vt:lpstr>Calibri Light</vt:lpstr>
      <vt:lpstr>Courier New</vt:lpstr>
      <vt:lpstr>inherit</vt:lpstr>
      <vt:lpstr>Lato</vt:lpstr>
      <vt:lpstr>PT Serif</vt:lpstr>
      <vt:lpstr>Publico Text</vt:lpstr>
      <vt:lpstr>Symbol</vt:lpstr>
      <vt:lpstr>Times New Roman</vt:lpstr>
      <vt:lpstr>Wingdings</vt:lpstr>
      <vt:lpstr>Uten bunnlinje</vt:lpstr>
      <vt:lpstr>Uten bunnline (Blå)</vt:lpstr>
      <vt:lpstr>Kapitteldeler</vt:lpstr>
      <vt:lpstr>Office Theme</vt:lpstr>
      <vt:lpstr>Morgendagens skoler</vt:lpstr>
      <vt:lpstr>Om Morgendagens skoler</vt:lpstr>
      <vt:lpstr>Utfordringer og behov</vt:lpstr>
      <vt:lpstr>Flerfaglig tilnærming</vt:lpstr>
      <vt:lpstr>Prosjektpartnere og case</vt:lpstr>
      <vt:lpstr>PowerPoint-presentasjon</vt:lpstr>
      <vt:lpstr>Brensholmen skole - Tromsø</vt:lpstr>
      <vt:lpstr>Fagereng skole - Tromsø</vt:lpstr>
      <vt:lpstr>Huseby skolene -Trondheim</vt:lpstr>
      <vt:lpstr>Hebekk skole - Nordre Follo</vt:lpstr>
      <vt:lpstr>PowerPoint-presentasjon</vt:lpstr>
      <vt:lpstr>Ulsmåg skole - Bergen</vt:lpstr>
      <vt:lpstr>Prosjektets hovedide</vt:lpstr>
      <vt:lpstr>Forholdet mellom planer, visjoner og pedagogisk praksis</vt:lpstr>
      <vt:lpstr>Kan bygg legge til rette for endret praksis?</vt:lpstr>
      <vt:lpstr>Kan bygg legge til rette for endret praksis?</vt:lpstr>
      <vt:lpstr>Design for mangfold</vt:lpstr>
      <vt:lpstr>Hvordan legge til rette for mangfoldet?</vt:lpstr>
      <vt:lpstr>Morgendagens skoler - Bygg for barn?</vt:lpstr>
      <vt:lpstr>Morgendagens skoler – Bygg for fremtiden?</vt:lpstr>
      <vt:lpstr>Resultater og publiserte leveranser så langt</vt:lpstr>
      <vt:lpstr>Videre framdrift</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cp:lastModifiedBy>Solvår Irene Wågø</cp:lastModifiedBy>
  <cp:revision>65</cp:revision>
  <dcterms:created xsi:type="dcterms:W3CDTF">2024-05-03T10:34:27Z</dcterms:created>
  <dcterms:modified xsi:type="dcterms:W3CDTF">2024-06-25T22:17:54Z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0x01010031B82B69D2361148B4D8F7EC15680213080029A4CC19E9764C4A9DF1723C930B92D7</vt:lpwstr>
  </property>
  <property fmtid="{D5CDD505-2E9C-101B-9397-08002B2CF9AE}" pid="3" name="TemplafyTimeStamp">
    <vt:lpwstr>2023-06-20T07:54:26</vt:lpwstr>
  </property>
  <property fmtid="{D5CDD505-2E9C-101B-9397-08002B2CF9AE}" pid="4" name="MediaServiceImageTags">
    <vt:lpwstr/>
  </property>
  <property fmtid="{D5CDD505-2E9C-101B-9397-08002B2CF9AE}" pid="5" name="TemplafyTenantId">
    <vt:lpwstr>sintef</vt:lpwstr>
  </property>
  <property fmtid="{D5CDD505-2E9C-101B-9397-08002B2CF9AE}" pid="6" name="TemplafyTemplateId">
    <vt:lpwstr>638228444646394456</vt:lpwstr>
  </property>
  <property fmtid="{D5CDD505-2E9C-101B-9397-08002B2CF9AE}" pid="7" name="TemplafyUserProfileId">
    <vt:lpwstr>638222358829551689</vt:lpwstr>
  </property>
  <property fmtid="{D5CDD505-2E9C-101B-9397-08002B2CF9AE}" pid="8" name="TemplafyLanguageCode">
    <vt:lpwstr>nb-NO</vt:lpwstr>
  </property>
  <property fmtid="{D5CDD505-2E9C-101B-9397-08002B2CF9AE}" pid="9" name="TemplafyFromBlank">
    <vt:bool>true</vt:bool>
  </property>
</Properties>
</file>