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20"/>
  </p:notesMasterIdLst>
  <p:sldIdLst>
    <p:sldId id="273" r:id="rId3"/>
    <p:sldId id="279" r:id="rId4"/>
    <p:sldId id="280" r:id="rId5"/>
    <p:sldId id="281" r:id="rId6"/>
    <p:sldId id="282" r:id="rId7"/>
    <p:sldId id="283" r:id="rId8"/>
    <p:sldId id="285" r:id="rId9"/>
    <p:sldId id="286" r:id="rId10"/>
    <p:sldId id="287" r:id="rId11"/>
    <p:sldId id="288" r:id="rId12"/>
    <p:sldId id="289" r:id="rId13"/>
    <p:sldId id="290" r:id="rId14"/>
    <p:sldId id="291" r:id="rId15"/>
    <p:sldId id="292" r:id="rId16"/>
    <p:sldId id="293" r:id="rId17"/>
    <p:sldId id="294" r:id="rId18"/>
    <p:sldId id="268" r:id="rId19"/>
  </p:sldIdLst>
  <p:sldSz cx="12192000" cy="6858000"/>
  <p:notesSz cx="6858000" cy="9144000"/>
  <p:defaultTextStyle>
    <a:defPPr>
      <a:defRPr lang="nb-NO"/>
    </a:defPPr>
    <a:lvl1pPr marL="0" algn="l" defTabSz="914263" rtl="0" eaLnBrk="1" latinLnBrk="0" hangingPunct="1">
      <a:defRPr sz="1799" kern="1200">
        <a:solidFill>
          <a:schemeClr val="tx1"/>
        </a:solidFill>
        <a:latin typeface="+mn-lt"/>
        <a:ea typeface="+mn-ea"/>
        <a:cs typeface="+mn-cs"/>
      </a:defRPr>
    </a:lvl1pPr>
    <a:lvl2pPr marL="457131" algn="l" defTabSz="914263" rtl="0" eaLnBrk="1" latinLnBrk="0" hangingPunct="1">
      <a:defRPr sz="1799" kern="1200">
        <a:solidFill>
          <a:schemeClr val="tx1"/>
        </a:solidFill>
        <a:latin typeface="+mn-lt"/>
        <a:ea typeface="+mn-ea"/>
        <a:cs typeface="+mn-cs"/>
      </a:defRPr>
    </a:lvl2pPr>
    <a:lvl3pPr marL="914263" algn="l" defTabSz="914263" rtl="0" eaLnBrk="1" latinLnBrk="0" hangingPunct="1">
      <a:defRPr sz="1799" kern="1200">
        <a:solidFill>
          <a:schemeClr val="tx1"/>
        </a:solidFill>
        <a:latin typeface="+mn-lt"/>
        <a:ea typeface="+mn-ea"/>
        <a:cs typeface="+mn-cs"/>
      </a:defRPr>
    </a:lvl3pPr>
    <a:lvl4pPr marL="1371394" algn="l" defTabSz="914263" rtl="0" eaLnBrk="1" latinLnBrk="0" hangingPunct="1">
      <a:defRPr sz="1799" kern="1200">
        <a:solidFill>
          <a:schemeClr val="tx1"/>
        </a:solidFill>
        <a:latin typeface="+mn-lt"/>
        <a:ea typeface="+mn-ea"/>
        <a:cs typeface="+mn-cs"/>
      </a:defRPr>
    </a:lvl4pPr>
    <a:lvl5pPr marL="1828525" algn="l" defTabSz="914263" rtl="0" eaLnBrk="1" latinLnBrk="0" hangingPunct="1">
      <a:defRPr sz="1799" kern="1200">
        <a:solidFill>
          <a:schemeClr val="tx1"/>
        </a:solidFill>
        <a:latin typeface="+mn-lt"/>
        <a:ea typeface="+mn-ea"/>
        <a:cs typeface="+mn-cs"/>
      </a:defRPr>
    </a:lvl5pPr>
    <a:lvl6pPr marL="2285657" algn="l" defTabSz="914263" rtl="0" eaLnBrk="1" latinLnBrk="0" hangingPunct="1">
      <a:defRPr sz="1799" kern="1200">
        <a:solidFill>
          <a:schemeClr val="tx1"/>
        </a:solidFill>
        <a:latin typeface="+mn-lt"/>
        <a:ea typeface="+mn-ea"/>
        <a:cs typeface="+mn-cs"/>
      </a:defRPr>
    </a:lvl6pPr>
    <a:lvl7pPr marL="2742789" algn="l" defTabSz="914263" rtl="0" eaLnBrk="1" latinLnBrk="0" hangingPunct="1">
      <a:defRPr sz="1799" kern="1200">
        <a:solidFill>
          <a:schemeClr val="tx1"/>
        </a:solidFill>
        <a:latin typeface="+mn-lt"/>
        <a:ea typeface="+mn-ea"/>
        <a:cs typeface="+mn-cs"/>
      </a:defRPr>
    </a:lvl7pPr>
    <a:lvl8pPr marL="3199920" algn="l" defTabSz="914263" rtl="0" eaLnBrk="1" latinLnBrk="0" hangingPunct="1">
      <a:defRPr sz="1799" kern="1200">
        <a:solidFill>
          <a:schemeClr val="tx1"/>
        </a:solidFill>
        <a:latin typeface="+mn-lt"/>
        <a:ea typeface="+mn-ea"/>
        <a:cs typeface="+mn-cs"/>
      </a:defRPr>
    </a:lvl8pPr>
    <a:lvl9pPr marL="3657051" algn="l" defTabSz="914263"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003C6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9630" autoAdjust="0"/>
  </p:normalViewPr>
  <p:slideViewPr>
    <p:cSldViewPr snapToGrid="0">
      <p:cViewPr varScale="1">
        <p:scale>
          <a:sx n="87" d="100"/>
          <a:sy n="87" d="100"/>
        </p:scale>
        <p:origin x="437" y="6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6" d="100"/>
          <a:sy n="96" d="100"/>
        </p:scale>
        <p:origin x="288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 (8)'!$H$3</c:f>
              <c:strCache>
                <c:ptCount val="1"/>
                <c:pt idx="0">
                  <c:v>Avvik per besvarte kontrollpunkt</c:v>
                </c:pt>
              </c:strCache>
            </c:strRef>
          </c:tx>
          <c:spPr>
            <a:solidFill>
              <a:srgbClr val="FF0000"/>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trendline>
            <c:spPr>
              <a:ln w="25400" cap="rnd">
                <a:solidFill>
                  <a:schemeClr val="tx1"/>
                </a:solidFill>
                <a:prstDash val="sysDash"/>
              </a:ln>
              <a:effectLst/>
            </c:spPr>
            <c:trendlineType val="linear"/>
            <c:dispRSqr val="0"/>
            <c:dispEq val="0"/>
          </c:trendline>
          <c:cat>
            <c:strRef>
              <c:f>'Sheet1 (8)'!$G$4:$G$7</c:f>
              <c:strCache>
                <c:ptCount val="4"/>
                <c:pt idx="0">
                  <c:v>A</c:v>
                </c:pt>
                <c:pt idx="1">
                  <c:v>B</c:v>
                </c:pt>
                <c:pt idx="2">
                  <c:v>C</c:v>
                </c:pt>
                <c:pt idx="3">
                  <c:v>D</c:v>
                </c:pt>
              </c:strCache>
            </c:strRef>
          </c:cat>
          <c:val>
            <c:numRef>
              <c:f>'Sheet1 (8)'!$H$4:$H$7</c:f>
              <c:numCache>
                <c:formatCode>0.00</c:formatCode>
                <c:ptCount val="4"/>
                <c:pt idx="0">
                  <c:v>0.15</c:v>
                </c:pt>
                <c:pt idx="1">
                  <c:v>0.24</c:v>
                </c:pt>
                <c:pt idx="2">
                  <c:v>0.33</c:v>
                </c:pt>
                <c:pt idx="3">
                  <c:v>0.48</c:v>
                </c:pt>
              </c:numCache>
            </c:numRef>
          </c:val>
          <c:extLst>
            <c:ext xmlns:c16="http://schemas.microsoft.com/office/drawing/2014/chart" uri="{C3380CC4-5D6E-409C-BE32-E72D297353CC}">
              <c16:uniqueId val="{00000001-A3FD-4A73-A619-71BB2B4D7F78}"/>
            </c:ext>
          </c:extLst>
        </c:ser>
        <c:dLbls>
          <c:dLblPos val="inEnd"/>
          <c:showLegendKey val="0"/>
          <c:showVal val="1"/>
          <c:showCatName val="0"/>
          <c:showSerName val="0"/>
          <c:showPercent val="0"/>
          <c:showBubbleSize val="0"/>
        </c:dLbls>
        <c:gapWidth val="41"/>
        <c:axId val="415980576"/>
        <c:axId val="415980968"/>
      </c:barChart>
      <c:catAx>
        <c:axId val="4159805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nb-NO"/>
          </a:p>
        </c:txPr>
        <c:crossAx val="415980968"/>
        <c:crosses val="autoZero"/>
        <c:auto val="1"/>
        <c:lblAlgn val="ctr"/>
        <c:lblOffset val="100"/>
        <c:noMultiLvlLbl val="0"/>
      </c:catAx>
      <c:valAx>
        <c:axId val="415980968"/>
        <c:scaling>
          <c:orientation val="minMax"/>
        </c:scaling>
        <c:delete val="1"/>
        <c:axPos val="l"/>
        <c:numFmt formatCode="0.00" sourceLinked="1"/>
        <c:majorTickMark val="none"/>
        <c:minorTickMark val="none"/>
        <c:tickLblPos val="nextTo"/>
        <c:crossAx val="415980576"/>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 (3)'!$H$3</c:f>
              <c:strCache>
                <c:ptCount val="1"/>
                <c:pt idx="0">
                  <c:v>Reaksjoner per kontrollpunkt</c:v>
                </c:pt>
              </c:strCache>
            </c:strRef>
          </c:tx>
          <c:spPr>
            <a:solidFill>
              <a:srgbClr val="FF0000"/>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trendline>
            <c:spPr>
              <a:ln w="25400" cap="rnd">
                <a:solidFill>
                  <a:schemeClr val="tx1"/>
                </a:solidFill>
                <a:prstDash val="sysDash"/>
              </a:ln>
              <a:effectLst/>
            </c:spPr>
            <c:trendlineType val="linear"/>
            <c:dispRSqr val="0"/>
            <c:dispEq val="0"/>
          </c:trendline>
          <c:cat>
            <c:strRef>
              <c:f>'Sheet1 (3)'!$G$4:$G$7</c:f>
              <c:strCache>
                <c:ptCount val="4"/>
                <c:pt idx="0">
                  <c:v>A</c:v>
                </c:pt>
                <c:pt idx="1">
                  <c:v>B</c:v>
                </c:pt>
                <c:pt idx="2">
                  <c:v>C</c:v>
                </c:pt>
                <c:pt idx="3">
                  <c:v>D</c:v>
                </c:pt>
              </c:strCache>
            </c:strRef>
          </c:cat>
          <c:val>
            <c:numRef>
              <c:f>'Sheet1 (3)'!$H$4:$H$7</c:f>
              <c:numCache>
                <c:formatCode>General</c:formatCode>
                <c:ptCount val="4"/>
                <c:pt idx="0">
                  <c:v>0.1</c:v>
                </c:pt>
                <c:pt idx="1">
                  <c:v>0.16</c:v>
                </c:pt>
                <c:pt idx="2">
                  <c:v>0.23</c:v>
                </c:pt>
                <c:pt idx="3">
                  <c:v>0.34</c:v>
                </c:pt>
              </c:numCache>
            </c:numRef>
          </c:val>
          <c:extLst>
            <c:ext xmlns:c16="http://schemas.microsoft.com/office/drawing/2014/chart" uri="{C3380CC4-5D6E-409C-BE32-E72D297353CC}">
              <c16:uniqueId val="{00000001-72E1-4D12-9556-E28444134C4A}"/>
            </c:ext>
          </c:extLst>
        </c:ser>
        <c:dLbls>
          <c:dLblPos val="inEnd"/>
          <c:showLegendKey val="0"/>
          <c:showVal val="1"/>
          <c:showCatName val="0"/>
          <c:showSerName val="0"/>
          <c:showPercent val="0"/>
          <c:showBubbleSize val="0"/>
        </c:dLbls>
        <c:gapWidth val="41"/>
        <c:axId val="415981752"/>
        <c:axId val="415982144"/>
      </c:barChart>
      <c:catAx>
        <c:axId val="4159817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nb-NO"/>
          </a:p>
        </c:txPr>
        <c:crossAx val="415982144"/>
        <c:crosses val="autoZero"/>
        <c:auto val="1"/>
        <c:lblAlgn val="ctr"/>
        <c:lblOffset val="100"/>
        <c:noMultiLvlLbl val="0"/>
      </c:catAx>
      <c:valAx>
        <c:axId val="415982144"/>
        <c:scaling>
          <c:orientation val="minMax"/>
        </c:scaling>
        <c:delete val="1"/>
        <c:axPos val="l"/>
        <c:numFmt formatCode="General" sourceLinked="1"/>
        <c:majorTickMark val="none"/>
        <c:minorTickMark val="none"/>
        <c:tickLblPos val="nextTo"/>
        <c:crossAx val="41598175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nb-NO"/>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 (4)'!$H$3</c:f>
              <c:strCache>
                <c:ptCount val="1"/>
                <c:pt idx="0">
                  <c:v>Vedta tvangsmulkt</c:v>
                </c:pt>
              </c:strCache>
            </c:strRef>
          </c:tx>
          <c:spPr>
            <a:solidFill>
              <a:srgbClr val="FF0000"/>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trendline>
            <c:spPr>
              <a:ln w="25400" cap="rnd">
                <a:solidFill>
                  <a:schemeClr val="tx1"/>
                </a:solidFill>
                <a:prstDash val="sysDash"/>
              </a:ln>
              <a:effectLst/>
            </c:spPr>
            <c:trendlineType val="linear"/>
            <c:dispRSqr val="0"/>
            <c:dispEq val="0"/>
          </c:trendline>
          <c:cat>
            <c:strRef>
              <c:f>'Sheet1 (4)'!$G$4:$G$7</c:f>
              <c:strCache>
                <c:ptCount val="4"/>
                <c:pt idx="0">
                  <c:v>A</c:v>
                </c:pt>
                <c:pt idx="1">
                  <c:v>B</c:v>
                </c:pt>
                <c:pt idx="2">
                  <c:v>C</c:v>
                </c:pt>
                <c:pt idx="3">
                  <c:v>D</c:v>
                </c:pt>
              </c:strCache>
            </c:strRef>
          </c:cat>
          <c:val>
            <c:numRef>
              <c:f>'Sheet1 (4)'!$H$4:$H$7</c:f>
              <c:numCache>
                <c:formatCode>0.00</c:formatCode>
                <c:ptCount val="4"/>
                <c:pt idx="0">
                  <c:v>0.04</c:v>
                </c:pt>
                <c:pt idx="1">
                  <c:v>0.14000000000000001</c:v>
                </c:pt>
                <c:pt idx="2">
                  <c:v>0.24</c:v>
                </c:pt>
                <c:pt idx="3">
                  <c:v>0.42</c:v>
                </c:pt>
              </c:numCache>
            </c:numRef>
          </c:val>
          <c:extLst>
            <c:ext xmlns:c16="http://schemas.microsoft.com/office/drawing/2014/chart" uri="{C3380CC4-5D6E-409C-BE32-E72D297353CC}">
              <c16:uniqueId val="{00000001-6625-48E3-B040-72BEC4E7BC3C}"/>
            </c:ext>
          </c:extLst>
        </c:ser>
        <c:dLbls>
          <c:dLblPos val="inEnd"/>
          <c:showLegendKey val="0"/>
          <c:showVal val="1"/>
          <c:showCatName val="0"/>
          <c:showSerName val="0"/>
          <c:showPercent val="0"/>
          <c:showBubbleSize val="0"/>
        </c:dLbls>
        <c:gapWidth val="41"/>
        <c:axId val="415982928"/>
        <c:axId val="415983320"/>
      </c:barChart>
      <c:catAx>
        <c:axId val="4159829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nb-NO"/>
          </a:p>
        </c:txPr>
        <c:crossAx val="415983320"/>
        <c:crosses val="autoZero"/>
        <c:auto val="1"/>
        <c:lblAlgn val="ctr"/>
        <c:lblOffset val="100"/>
        <c:noMultiLvlLbl val="0"/>
      </c:catAx>
      <c:valAx>
        <c:axId val="415983320"/>
        <c:scaling>
          <c:orientation val="minMax"/>
        </c:scaling>
        <c:delete val="1"/>
        <c:axPos val="l"/>
        <c:numFmt formatCode="0.00" sourceLinked="1"/>
        <c:majorTickMark val="none"/>
        <c:minorTickMark val="none"/>
        <c:tickLblPos val="nextTo"/>
        <c:crossAx val="41598292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nb-NO"/>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257703081232501E-2"/>
          <c:y val="2.8735632183908E-2"/>
          <c:w val="0.96148459383753504"/>
          <c:h val="0.87322231272814999"/>
        </c:manualLayout>
      </c:layout>
      <c:barChart>
        <c:barDir val="col"/>
        <c:grouping val="clustered"/>
        <c:varyColors val="0"/>
        <c:ser>
          <c:idx val="0"/>
          <c:order val="0"/>
          <c:tx>
            <c:strRef>
              <c:f>'Sheet1 (5)'!$H$3</c:f>
              <c:strCache>
                <c:ptCount val="1"/>
                <c:pt idx="0">
                  <c:v>Vedta stans som pressmiddel</c:v>
                </c:pt>
              </c:strCache>
            </c:strRef>
          </c:tx>
          <c:spPr>
            <a:solidFill>
              <a:srgbClr val="FF0000"/>
            </a:solidFill>
            <a:ln>
              <a:noFill/>
            </a:ln>
            <a:effectLst>
              <a:outerShdw blurRad="76200" dir="18900000" sy="23000" kx="-1200000" algn="bl" rotWithShape="0">
                <a:prstClr val="black">
                  <a:alpha val="20000"/>
                </a:prstClr>
              </a:outerShdw>
            </a:effectLst>
          </c:spPr>
          <c:invertIfNegative val="0"/>
          <c:dLbls>
            <c:dLbl>
              <c:idx val="0"/>
              <c:layout>
                <c:manualLayout>
                  <c:x val="0"/>
                  <c:y val="6.1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A6-4D8D-B96E-26A5691DF0A8}"/>
                </c:ext>
              </c:extLst>
            </c:dLbl>
            <c:dLbl>
              <c:idx val="1"/>
              <c:layout>
                <c:manualLayout>
                  <c:x val="8.819444444444444E-3"/>
                  <c:y val="6.07197916666666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A6-4D8D-B96E-26A5691DF0A8}"/>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trendline>
            <c:spPr>
              <a:ln w="25400" cap="rnd">
                <a:solidFill>
                  <a:schemeClr val="tx1"/>
                </a:solidFill>
                <a:prstDash val="sysDash"/>
              </a:ln>
              <a:effectLst/>
            </c:spPr>
            <c:trendlineType val="linear"/>
            <c:dispRSqr val="0"/>
            <c:dispEq val="0"/>
          </c:trendline>
          <c:cat>
            <c:strRef>
              <c:f>'Sheet1 (5)'!$G$4:$G$7</c:f>
              <c:strCache>
                <c:ptCount val="4"/>
                <c:pt idx="0">
                  <c:v>A</c:v>
                </c:pt>
                <c:pt idx="1">
                  <c:v>B</c:v>
                </c:pt>
                <c:pt idx="2">
                  <c:v>C</c:v>
                </c:pt>
                <c:pt idx="3">
                  <c:v>D</c:v>
                </c:pt>
              </c:strCache>
            </c:strRef>
          </c:cat>
          <c:val>
            <c:numRef>
              <c:f>'Sheet1 (5)'!$H$4:$H$7</c:f>
              <c:numCache>
                <c:formatCode>0.000</c:formatCode>
                <c:ptCount val="4"/>
                <c:pt idx="0">
                  <c:v>3.5000000000000001E-3</c:v>
                </c:pt>
                <c:pt idx="1">
                  <c:v>3.0999999999999999E-3</c:v>
                </c:pt>
                <c:pt idx="2">
                  <c:v>2.3E-2</c:v>
                </c:pt>
                <c:pt idx="3">
                  <c:v>5.5E-2</c:v>
                </c:pt>
              </c:numCache>
            </c:numRef>
          </c:val>
          <c:extLst>
            <c:ext xmlns:c16="http://schemas.microsoft.com/office/drawing/2014/chart" uri="{C3380CC4-5D6E-409C-BE32-E72D297353CC}">
              <c16:uniqueId val="{00000003-EDA6-4D8D-B96E-26A5691DF0A8}"/>
            </c:ext>
          </c:extLst>
        </c:ser>
        <c:dLbls>
          <c:dLblPos val="inEnd"/>
          <c:showLegendKey val="0"/>
          <c:showVal val="1"/>
          <c:showCatName val="0"/>
          <c:showSerName val="0"/>
          <c:showPercent val="0"/>
          <c:showBubbleSize val="0"/>
        </c:dLbls>
        <c:gapWidth val="41"/>
        <c:axId val="414547792"/>
        <c:axId val="414548184"/>
      </c:barChart>
      <c:catAx>
        <c:axId val="4145477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nb-NO"/>
          </a:p>
        </c:txPr>
        <c:crossAx val="414548184"/>
        <c:crosses val="autoZero"/>
        <c:auto val="1"/>
        <c:lblAlgn val="ctr"/>
        <c:lblOffset val="100"/>
        <c:noMultiLvlLbl val="0"/>
      </c:catAx>
      <c:valAx>
        <c:axId val="414548184"/>
        <c:scaling>
          <c:orientation val="minMax"/>
        </c:scaling>
        <c:delete val="1"/>
        <c:axPos val="l"/>
        <c:numFmt formatCode="0.000" sourceLinked="1"/>
        <c:majorTickMark val="none"/>
        <c:minorTickMark val="none"/>
        <c:tickLblPos val="nextTo"/>
        <c:crossAx val="41454779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nb-NO"/>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AC034-CD78-49B0-BCA6-1A6DED00F801}" type="datetimeFigureOut">
              <a:rPr lang="en-GB" smtClean="0"/>
              <a:t>03/10/2017</a:t>
            </a:fld>
            <a:endParaRPr lang="en-GB"/>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3E418-C684-4945-99FD-AD67B519583E}" type="slidenum">
              <a:rPr lang="en-GB" smtClean="0"/>
              <a:t>‹#›</a:t>
            </a:fld>
            <a:endParaRPr lang="en-GB"/>
          </a:p>
        </p:txBody>
      </p:sp>
    </p:spTree>
    <p:extLst>
      <p:ext uri="{BB962C8B-B14F-4D97-AF65-F5344CB8AC3E}">
        <p14:creationId xmlns:p14="http://schemas.microsoft.com/office/powerpoint/2010/main" val="1647407781"/>
      </p:ext>
    </p:extLst>
  </p:cSld>
  <p:clrMap bg1="lt1" tx1="dk1" bg2="lt2" tx2="dk2" accent1="accent1" accent2="accent2" accent3="accent3" accent4="accent4" accent5="accent5" accent6="accent6" hlink="hlink" folHlink="folHlink"/>
  <p:notesStyle>
    <a:lvl1pPr marL="0" algn="l" defTabSz="457154" rtl="0" eaLnBrk="1" latinLnBrk="0" hangingPunct="1">
      <a:defRPr sz="600" kern="1200">
        <a:solidFill>
          <a:schemeClr val="tx1"/>
        </a:solidFill>
        <a:latin typeface="+mn-lt"/>
        <a:ea typeface="+mn-ea"/>
        <a:cs typeface="+mn-cs"/>
      </a:defRPr>
    </a:lvl1pPr>
    <a:lvl2pPr marL="228577" algn="l" defTabSz="457154" rtl="0" eaLnBrk="1" latinLnBrk="0" hangingPunct="1">
      <a:defRPr sz="600" kern="1200">
        <a:solidFill>
          <a:schemeClr val="tx1"/>
        </a:solidFill>
        <a:latin typeface="+mn-lt"/>
        <a:ea typeface="+mn-ea"/>
        <a:cs typeface="+mn-cs"/>
      </a:defRPr>
    </a:lvl2pPr>
    <a:lvl3pPr marL="457154" algn="l" defTabSz="457154" rtl="0" eaLnBrk="1" latinLnBrk="0" hangingPunct="1">
      <a:defRPr sz="600" kern="1200">
        <a:solidFill>
          <a:schemeClr val="tx1"/>
        </a:solidFill>
        <a:latin typeface="+mn-lt"/>
        <a:ea typeface="+mn-ea"/>
        <a:cs typeface="+mn-cs"/>
      </a:defRPr>
    </a:lvl3pPr>
    <a:lvl4pPr marL="685731" algn="l" defTabSz="457154" rtl="0" eaLnBrk="1" latinLnBrk="0" hangingPunct="1">
      <a:defRPr sz="600" kern="1200">
        <a:solidFill>
          <a:schemeClr val="tx1"/>
        </a:solidFill>
        <a:latin typeface="+mn-lt"/>
        <a:ea typeface="+mn-ea"/>
        <a:cs typeface="+mn-cs"/>
      </a:defRPr>
    </a:lvl4pPr>
    <a:lvl5pPr marL="914309" algn="l" defTabSz="457154" rtl="0" eaLnBrk="1" latinLnBrk="0" hangingPunct="1">
      <a:defRPr sz="600" kern="1200">
        <a:solidFill>
          <a:schemeClr val="tx1"/>
        </a:solidFill>
        <a:latin typeface="+mn-lt"/>
        <a:ea typeface="+mn-ea"/>
        <a:cs typeface="+mn-cs"/>
      </a:defRPr>
    </a:lvl5pPr>
    <a:lvl6pPr marL="1142886" algn="l" defTabSz="457154" rtl="0" eaLnBrk="1" latinLnBrk="0" hangingPunct="1">
      <a:defRPr sz="600" kern="1200">
        <a:solidFill>
          <a:schemeClr val="tx1"/>
        </a:solidFill>
        <a:latin typeface="+mn-lt"/>
        <a:ea typeface="+mn-ea"/>
        <a:cs typeface="+mn-cs"/>
      </a:defRPr>
    </a:lvl6pPr>
    <a:lvl7pPr marL="1371462" algn="l" defTabSz="457154" rtl="0" eaLnBrk="1" latinLnBrk="0" hangingPunct="1">
      <a:defRPr sz="600" kern="1200">
        <a:solidFill>
          <a:schemeClr val="tx1"/>
        </a:solidFill>
        <a:latin typeface="+mn-lt"/>
        <a:ea typeface="+mn-ea"/>
        <a:cs typeface="+mn-cs"/>
      </a:defRPr>
    </a:lvl7pPr>
    <a:lvl8pPr marL="1600040" algn="l" defTabSz="457154" rtl="0" eaLnBrk="1" latinLnBrk="0" hangingPunct="1">
      <a:defRPr sz="600" kern="1200">
        <a:solidFill>
          <a:schemeClr val="tx1"/>
        </a:solidFill>
        <a:latin typeface="+mn-lt"/>
        <a:ea typeface="+mn-ea"/>
        <a:cs typeface="+mn-cs"/>
      </a:defRPr>
    </a:lvl8pPr>
    <a:lvl9pPr marL="1828617" algn="l" defTabSz="457154"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a:t>Bildet illustrerer: </a:t>
            </a:r>
          </a:p>
          <a:p>
            <a:r>
              <a:rPr lang="en-GB"/>
              <a:t>·        bredden  i SINTEFs ekspertise, fra havrom til verdensrom.</a:t>
            </a:r>
          </a:p>
          <a:p>
            <a:r>
              <a:rPr lang="en-GB"/>
              <a:t>·        hvilke områder og bransjer vi jobber innen for å realisere visjonen Teknologi for et bedre samfunn.</a:t>
            </a:r>
          </a:p>
          <a:p>
            <a:r>
              <a:rPr lang="en-GB"/>
              <a:t> </a:t>
            </a:r>
          </a:p>
          <a:p>
            <a:r>
              <a:rPr lang="en-GB"/>
              <a:t>Bildestilen er basert på stikkordene fremtidsrettet, teknologi og norsk natur (naturressurser). SINTEFs visuelle univers er utviklet for SINTEF av Headspin Productions AS.</a:t>
            </a:r>
            <a:endParaRPr lang="en-GB" dirty="0"/>
          </a:p>
        </p:txBody>
      </p:sp>
      <p:sp>
        <p:nvSpPr>
          <p:cNvPr id="4" name="Plassholder for lysbildenummer 3"/>
          <p:cNvSpPr>
            <a:spLocks noGrp="1"/>
          </p:cNvSpPr>
          <p:nvPr>
            <p:ph type="sldNum" sz="quarter" idx="10"/>
          </p:nvPr>
        </p:nvSpPr>
        <p:spPr/>
        <p:txBody>
          <a:bodyPr/>
          <a:lstStyle/>
          <a:p>
            <a:fld id="{0533E418-C684-4945-99FD-AD67B519583E}" type="slidenum">
              <a:rPr lang="en-GB" smtClean="0"/>
              <a:t>1</a:t>
            </a:fld>
            <a:endParaRPr lang="en-GB" dirty="0"/>
          </a:p>
        </p:txBody>
      </p:sp>
    </p:spTree>
    <p:extLst>
      <p:ext uri="{BB962C8B-B14F-4D97-AF65-F5344CB8AC3E}">
        <p14:creationId xmlns:p14="http://schemas.microsoft.com/office/powerpoint/2010/main" val="64374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33E418-C684-4945-99FD-AD67B519583E}" type="slidenum">
              <a:rPr lang="en-GB" smtClean="0"/>
              <a:t>2</a:t>
            </a:fld>
            <a:endParaRPr lang="en-GB" dirty="0"/>
          </a:p>
        </p:txBody>
      </p:sp>
    </p:spTree>
    <p:extLst>
      <p:ext uri="{BB962C8B-B14F-4D97-AF65-F5344CB8AC3E}">
        <p14:creationId xmlns:p14="http://schemas.microsoft.com/office/powerpoint/2010/main" val="4266170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33E418-C684-4945-99FD-AD67B519583E}" type="slidenum">
              <a:rPr lang="en-GB" smtClean="0"/>
              <a:t>3</a:t>
            </a:fld>
            <a:endParaRPr lang="en-GB" dirty="0"/>
          </a:p>
        </p:txBody>
      </p:sp>
    </p:spTree>
    <p:extLst>
      <p:ext uri="{BB962C8B-B14F-4D97-AF65-F5344CB8AC3E}">
        <p14:creationId xmlns:p14="http://schemas.microsoft.com/office/powerpoint/2010/main" val="3047623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0533E418-C684-4945-99FD-AD67B51958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63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0533E418-C684-4945-99FD-AD67B51958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154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0533E418-C684-4945-99FD-AD67B51958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834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263" rtl="0" eaLnBrk="1" fontAlgn="auto" latinLnBrk="0" hangingPunct="1">
              <a:lnSpc>
                <a:spcPct val="100000"/>
              </a:lnSpc>
              <a:spcBef>
                <a:spcPts val="0"/>
              </a:spcBef>
              <a:spcAft>
                <a:spcPts val="0"/>
              </a:spcAft>
              <a:buClrTx/>
              <a:buSzTx/>
              <a:buFontTx/>
              <a:buNone/>
              <a:tabLst/>
              <a:defRPr/>
            </a:pPr>
            <a:fld id="{0533E418-C684-4945-99FD-AD67B51958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63"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953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33E418-C684-4945-99FD-AD67B519583E}" type="slidenum">
              <a:rPr lang="en-GB" smtClean="0"/>
              <a:t>17</a:t>
            </a:fld>
            <a:endParaRPr lang="en-GB" dirty="0"/>
          </a:p>
        </p:txBody>
      </p:sp>
    </p:spTree>
    <p:extLst>
      <p:ext uri="{BB962C8B-B14F-4D97-AF65-F5344CB8AC3E}">
        <p14:creationId xmlns:p14="http://schemas.microsoft.com/office/powerpoint/2010/main" val="1680020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en-GB" dirty="0"/>
              <a:t>Sett inn </a:t>
            </a:r>
            <a:r>
              <a:rPr lang="en-GB" dirty="0" err="1"/>
              <a:t>bilde</a:t>
            </a:r>
            <a:r>
              <a:rPr lang="en-GB" dirty="0"/>
              <a:t> </a:t>
            </a:r>
            <a:r>
              <a:rPr lang="en-GB" dirty="0" err="1"/>
              <a:t>fra</a:t>
            </a:r>
            <a:r>
              <a:rPr lang="en-GB" dirty="0"/>
              <a:t> </a:t>
            </a:r>
            <a:r>
              <a:rPr lang="en-GB" dirty="0" err="1"/>
              <a:t>menyen</a:t>
            </a:r>
            <a:r>
              <a:rPr lang="en-GB" dirty="0"/>
              <a:t>:</a:t>
            </a:r>
            <a:br>
              <a:rPr lang="en-GB" dirty="0"/>
            </a:br>
            <a:r>
              <a:rPr lang="en-GB" dirty="0"/>
              <a:t>“Sett inn/insert” -&gt; “</a:t>
            </a:r>
            <a:r>
              <a:rPr lang="en-GB" dirty="0" err="1"/>
              <a:t>Bilde</a:t>
            </a:r>
            <a:r>
              <a:rPr lang="en-GB" dirty="0"/>
              <a:t>/Picture”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en-GB"/>
              <a:t>Click to edit Master title style</a:t>
            </a:r>
            <a:endParaRPr lang="en-GB" dirty="0"/>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en-GB"/>
              <a:t>Ola Nordmann</a:t>
            </a:r>
          </a:p>
          <a:p>
            <a:pPr lvl="0"/>
            <a:r>
              <a:rPr lang="en-GB"/>
              <a:t>Month 2016</a:t>
            </a:r>
            <a:endParaRPr lang="en-GB" dirty="0"/>
          </a:p>
        </p:txBody>
      </p:sp>
    </p:spTree>
    <p:extLst>
      <p:ext uri="{BB962C8B-B14F-4D97-AF65-F5344CB8AC3E}">
        <p14:creationId xmlns:p14="http://schemas.microsoft.com/office/powerpoint/2010/main" val="214240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a:t>Edit Master text styles</a:t>
            </a:r>
            <a:endParaRPr lang="en-GB" dirty="0"/>
          </a:p>
        </p:txBody>
      </p:sp>
      <p:sp>
        <p:nvSpPr>
          <p:cNvPr id="4" name="Plassholder for innhold 3"/>
          <p:cNvSpPr>
            <a:spLocks noGrp="1"/>
          </p:cNvSpPr>
          <p:nvPr>
            <p:ph sz="half" idx="2"/>
          </p:nvPr>
        </p:nvSpPr>
        <p:spPr>
          <a:xfrm>
            <a:off x="954181" y="3285410"/>
            <a:ext cx="4320821" cy="2835355"/>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Plassholder for tekst 4"/>
          <p:cNvSpPr>
            <a:spLocks noGrp="1"/>
          </p:cNvSpPr>
          <p:nvPr>
            <p:ph type="body" sz="quarter" idx="3"/>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a:t>Edit Master text styles</a:t>
            </a:r>
            <a:endParaRPr lang="en-GB" dirty="0"/>
          </a:p>
        </p:txBody>
      </p:sp>
      <p:sp>
        <p:nvSpPr>
          <p:cNvPr id="6" name="Plassholder for innhold 5"/>
          <p:cNvSpPr>
            <a:spLocks noGrp="1"/>
          </p:cNvSpPr>
          <p:nvPr>
            <p:ph sz="quarter" idx="4"/>
          </p:nvPr>
        </p:nvSpPr>
        <p:spPr>
          <a:xfrm>
            <a:off x="5635071" y="3285410"/>
            <a:ext cx="4320821" cy="2835355"/>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Plassholder for dato 6"/>
          <p:cNvSpPr>
            <a:spLocks noGrp="1"/>
          </p:cNvSpPr>
          <p:nvPr>
            <p:ph type="dt" sz="half" idx="10"/>
          </p:nvPr>
        </p:nvSpPr>
        <p:spPr/>
        <p:txBody>
          <a:bodyPr/>
          <a:lstStyle/>
          <a:p>
            <a:r>
              <a:rPr lang="en-GB"/>
              <a:t>Month 2016</a:t>
            </a:r>
            <a:endParaRPr lang="en-GB" dirty="0"/>
          </a:p>
        </p:txBody>
      </p:sp>
      <p:sp>
        <p:nvSpPr>
          <p:cNvPr id="8" name="Plassholder for bunntekst 7"/>
          <p:cNvSpPr>
            <a:spLocks noGrp="1"/>
          </p:cNvSpPr>
          <p:nvPr>
            <p:ph type="ftr" sz="quarter" idx="11"/>
          </p:nvPr>
        </p:nvSpPr>
        <p:spPr/>
        <p:txBody>
          <a:bodyPr/>
          <a:lstStyle/>
          <a:p>
            <a:endParaRPr lang="en-GB" dirty="0"/>
          </a:p>
        </p:txBody>
      </p:sp>
      <p:sp>
        <p:nvSpPr>
          <p:cNvPr id="9" name="Plassholder for lysbildenummer 8"/>
          <p:cNvSpPr>
            <a:spLocks noGrp="1"/>
          </p:cNvSpPr>
          <p:nvPr>
            <p:ph type="sldNum" sz="quarter" idx="12"/>
          </p:nvPr>
        </p:nvSpPr>
        <p:spPr/>
        <p:txBody>
          <a:bodyPr/>
          <a:lstStyle/>
          <a:p>
            <a:fld id="{5751DFAA-887F-4071-8EAD-E8CA316FCF06}" type="slidenum">
              <a:rPr lang="en-GB" smtClean="0"/>
              <a:t>‹#›</a:t>
            </a:fld>
            <a:endParaRPr lang="en-GB" dirty="0"/>
          </a:p>
        </p:txBody>
      </p:sp>
      <p:sp>
        <p:nvSpPr>
          <p:cNvPr id="10" name="Tittel 9"/>
          <p:cNvSpPr>
            <a:spLocks noGrp="1"/>
          </p:cNvSpPr>
          <p:nvPr>
            <p:ph type="title"/>
          </p:nvPr>
        </p:nvSpPr>
        <p:spPr/>
        <p:txBody>
          <a:bodyPr/>
          <a:lstStyle/>
          <a:p>
            <a:r>
              <a:rPr lang="en-GB"/>
              <a:t>Click to edit Master title style</a:t>
            </a:r>
            <a:endParaRPr lang="en-GB" dirty="0"/>
          </a:p>
        </p:txBody>
      </p:sp>
    </p:spTree>
    <p:extLst>
      <p:ext uri="{BB962C8B-B14F-4D97-AF65-F5344CB8AC3E}">
        <p14:creationId xmlns:p14="http://schemas.microsoft.com/office/powerpoint/2010/main" val="3084663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a:t>Click to edit Master title style</a:t>
            </a:r>
            <a:endParaRPr lang="en-GB" dirty="0"/>
          </a:p>
        </p:txBody>
      </p:sp>
      <p:sp>
        <p:nvSpPr>
          <p:cNvPr id="3" name="Plassholder for dato 2"/>
          <p:cNvSpPr>
            <a:spLocks noGrp="1"/>
          </p:cNvSpPr>
          <p:nvPr>
            <p:ph type="dt" sz="half" idx="10"/>
          </p:nvPr>
        </p:nvSpPr>
        <p:spPr/>
        <p:txBody>
          <a:bodyPr/>
          <a:lstStyle/>
          <a:p>
            <a:r>
              <a:rPr lang="en-GB"/>
              <a:t>Month 2016</a:t>
            </a:r>
            <a:endParaRPr lang="en-GB" dirty="0"/>
          </a:p>
        </p:txBody>
      </p:sp>
      <p:sp>
        <p:nvSpPr>
          <p:cNvPr id="4" name="Plassholder for bunntekst 3"/>
          <p:cNvSpPr>
            <a:spLocks noGrp="1"/>
          </p:cNvSpPr>
          <p:nvPr>
            <p:ph type="ftr" sz="quarter" idx="11"/>
          </p:nvPr>
        </p:nvSpPr>
        <p:spPr/>
        <p:txBody>
          <a:bodyPr/>
          <a:lstStyle/>
          <a:p>
            <a:endParaRPr lang="en-GB" dirty="0"/>
          </a:p>
        </p:txBody>
      </p:sp>
      <p:sp>
        <p:nvSpPr>
          <p:cNvPr id="5" name="Plassholder for lysbildenummer 4"/>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3098047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en-GB"/>
              <a:t>Month 2016</a:t>
            </a:r>
            <a:endParaRPr lang="en-GB" dirty="0"/>
          </a:p>
        </p:txBody>
      </p:sp>
      <p:sp>
        <p:nvSpPr>
          <p:cNvPr id="3" name="Plassholder for bunntekst 2"/>
          <p:cNvSpPr>
            <a:spLocks noGrp="1"/>
          </p:cNvSpPr>
          <p:nvPr>
            <p:ph type="ftr" sz="quarter" idx="11"/>
          </p:nvPr>
        </p:nvSpPr>
        <p:spPr/>
        <p:txBody>
          <a:bodyPr/>
          <a:lstStyle/>
          <a:p>
            <a:endParaRPr lang="en-GB" dirty="0"/>
          </a:p>
        </p:txBody>
      </p:sp>
      <p:sp>
        <p:nvSpPr>
          <p:cNvPr id="4" name="Plassholder for lysbildenummer 3"/>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1943840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9" name="Tittel 1"/>
          <p:cNvSpPr>
            <a:spLocks noGrp="1"/>
          </p:cNvSpPr>
          <p:nvPr>
            <p:ph type="title" hasCustomPrompt="1"/>
          </p:nvPr>
        </p:nvSpPr>
        <p:spPr>
          <a:xfrm>
            <a:off x="954182" y="1883324"/>
            <a:ext cx="9001711" cy="3049624"/>
          </a:xfrm>
          <a:noFill/>
        </p:spPr>
        <p:txBody>
          <a:bodyPr tIns="360072" bIns="0" anchor="t">
            <a:normAutofit/>
          </a:bodyPr>
          <a:lstStyle>
            <a:lvl1pPr>
              <a:lnSpc>
                <a:spcPct val="70000"/>
              </a:lnSpc>
              <a:defRPr sz="8100" cap="all" baseline="0"/>
            </a:lvl1pPr>
          </a:lstStyle>
          <a:p>
            <a:r>
              <a:rPr lang="en-GB"/>
              <a:t>Klikk for å redigere tittelstil</a:t>
            </a:r>
            <a:endParaRPr lang="en-GB" dirty="0"/>
          </a:p>
        </p:txBody>
      </p:sp>
      <p:sp>
        <p:nvSpPr>
          <p:cNvPr id="11" name="Plassholder for tekst 2"/>
          <p:cNvSpPr>
            <a:spLocks noGrp="1"/>
          </p:cNvSpPr>
          <p:nvPr>
            <p:ph type="body" idx="1" hasCustomPrompt="1"/>
          </p:nvPr>
        </p:nvSpPr>
        <p:spPr>
          <a:xfrm>
            <a:off x="954182" y="5724716"/>
            <a:ext cx="9001711" cy="506998"/>
          </a:xfrm>
        </p:spPr>
        <p:txBody>
          <a:bodyPr>
            <a:normAutofit/>
          </a:bodyPr>
          <a:lstStyle>
            <a:lvl1pPr marL="0" indent="0">
              <a:spcBef>
                <a:spcPts val="200"/>
              </a:spcBef>
              <a:buNone/>
              <a:defRPr sz="12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en-GB"/>
              <a:t>Klikk for å redigere tekststiler i malen</a:t>
            </a:r>
            <a:endParaRPr lang="en-GB" dirty="0"/>
          </a:p>
        </p:txBody>
      </p:sp>
    </p:spTree>
    <p:extLst>
      <p:ext uri="{BB962C8B-B14F-4D97-AF65-F5344CB8AC3E}">
        <p14:creationId xmlns:p14="http://schemas.microsoft.com/office/powerpoint/2010/main" val="3295002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en-GB"/>
              <a:t>Klikk for å redigere tittelstil</a:t>
            </a:r>
            <a:endParaRPr lang="en-GB" dirty="0"/>
          </a:p>
        </p:txBody>
      </p:sp>
      <p:sp>
        <p:nvSpPr>
          <p:cNvPr id="3" name="Plassholder for innhold 2"/>
          <p:cNvSpPr>
            <a:spLocks noGrp="1"/>
          </p:cNvSpPr>
          <p:nvPr>
            <p:ph idx="1" hasCustomPrompt="1"/>
          </p:nvPr>
        </p:nvSpPr>
        <p:spPr/>
        <p:txBody>
          <a:bodyPr/>
          <a:lstStyle/>
          <a:p>
            <a:pPr lvl="0"/>
            <a:r>
              <a:rPr lang="en-GB"/>
              <a:t>Klikk for å redigere tekststiler i malen</a:t>
            </a:r>
          </a:p>
          <a:p>
            <a:pPr lvl="1"/>
            <a:r>
              <a:rPr lang="en-GB"/>
              <a:t>Andre nivå</a:t>
            </a:r>
          </a:p>
          <a:p>
            <a:pPr lvl="2"/>
            <a:r>
              <a:rPr lang="en-GB"/>
              <a:t>Tredje nivå</a:t>
            </a:r>
          </a:p>
          <a:p>
            <a:pPr lvl="3"/>
            <a:r>
              <a:rPr lang="en-GB"/>
              <a:t>Fjerde nivå</a:t>
            </a:r>
          </a:p>
          <a:p>
            <a:pPr lvl="4"/>
            <a:r>
              <a:rPr lang="en-GB"/>
              <a:t>Femte nivå</a:t>
            </a:r>
            <a:endParaRPr lang="en-GB" dirty="0"/>
          </a:p>
        </p:txBody>
      </p:sp>
      <p:sp>
        <p:nvSpPr>
          <p:cNvPr id="4" name="Plassholder for dato 3"/>
          <p:cNvSpPr>
            <a:spLocks noGrp="1"/>
          </p:cNvSpPr>
          <p:nvPr>
            <p:ph type="dt" sz="half" idx="10"/>
          </p:nvPr>
        </p:nvSpPr>
        <p:spPr/>
        <p:txBody>
          <a:bodyPr/>
          <a:lstStyle/>
          <a:p>
            <a:r>
              <a:rPr lang="en-GB"/>
              <a:t>Month 2016</a:t>
            </a:r>
            <a:endParaRPr lang="en-GB" dirty="0"/>
          </a:p>
        </p:txBody>
      </p:sp>
      <p:sp>
        <p:nvSpPr>
          <p:cNvPr id="5" name="Plassholder for bunntekst 4"/>
          <p:cNvSpPr>
            <a:spLocks noGrp="1"/>
          </p:cNvSpPr>
          <p:nvPr>
            <p:ph type="ftr" sz="quarter" idx="11"/>
          </p:nvPr>
        </p:nvSpPr>
        <p:spPr/>
        <p:txBody>
          <a:bodyPr/>
          <a:lstStyle/>
          <a:p>
            <a:endParaRPr lang="en-GB" dirty="0"/>
          </a:p>
        </p:txBody>
      </p:sp>
      <p:sp>
        <p:nvSpPr>
          <p:cNvPr id="6" name="Plassholder for lysbildenummer 5"/>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869758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en-GB"/>
              <a:t>Klikk for å redigere tekststiler i malen</a:t>
            </a:r>
          </a:p>
          <a:p>
            <a:pPr lvl="1"/>
            <a:r>
              <a:rPr lang="en-GB"/>
              <a:t>Andre nivå</a:t>
            </a:r>
          </a:p>
          <a:p>
            <a:pPr lvl="2"/>
            <a:r>
              <a:rPr lang="en-GB"/>
              <a:t>Tredje nivå</a:t>
            </a:r>
          </a:p>
          <a:p>
            <a:pPr lvl="3"/>
            <a:r>
              <a:rPr lang="en-GB"/>
              <a:t>Fjerde nivå</a:t>
            </a:r>
          </a:p>
          <a:p>
            <a:pPr lvl="4"/>
            <a:r>
              <a:rPr lang="en-GB"/>
              <a:t>Femte nivå</a:t>
            </a:r>
            <a:endParaRPr lang="en-GB" dirty="0"/>
          </a:p>
        </p:txBody>
      </p:sp>
      <p:sp>
        <p:nvSpPr>
          <p:cNvPr id="8" name="Tittel 7"/>
          <p:cNvSpPr>
            <a:spLocks noGrp="1"/>
          </p:cNvSpPr>
          <p:nvPr>
            <p:ph type="title" hasCustomPrompt="1"/>
          </p:nvPr>
        </p:nvSpPr>
        <p:spPr>
          <a:xfrm>
            <a:off x="6715276" y="920493"/>
            <a:ext cx="4986948" cy="1319077"/>
          </a:xfrm>
        </p:spPr>
        <p:txBody>
          <a:bodyPr/>
          <a:lstStyle>
            <a:lvl1pPr>
              <a:lnSpc>
                <a:spcPct val="80000"/>
              </a:lnSpc>
              <a:defRPr/>
            </a:lvl1pPr>
          </a:lstStyle>
          <a:p>
            <a:r>
              <a:rPr lang="en-GB"/>
              <a:t>Klikk for å redigere tittelstil</a:t>
            </a:r>
            <a:endParaRPr lang="en-GB" dirty="0"/>
          </a:p>
        </p:txBody>
      </p:sp>
      <p:sp>
        <p:nvSpPr>
          <p:cNvPr id="2" name="Plassholder for bilde 1"/>
          <p:cNvSpPr>
            <a:spLocks noGrp="1"/>
          </p:cNvSpPr>
          <p:nvPr>
            <p:ph type="pic" sz="quarter" idx="13"/>
          </p:nvPr>
        </p:nvSpPr>
        <p:spPr>
          <a:xfrm>
            <a:off x="0" y="0"/>
            <a:ext cx="6099560" cy="6858858"/>
          </a:xfrm>
          <a:prstGeom prst="rect">
            <a:avLst/>
          </a:prstGeom>
          <a:solidFill>
            <a:schemeClr val="tx2">
              <a:lumMod val="50000"/>
            </a:schemeClr>
          </a:solidFill>
        </p:spPr>
        <p:txBody>
          <a:bodyPr lIns="0" tIns="2520504" rIns="0" bIns="0" anchor="t" anchorCtr="1"/>
          <a:lstStyle>
            <a:lvl1pPr marL="0" indent="0">
              <a:buNone/>
              <a:defRPr/>
            </a:lvl1pPr>
          </a:lstStyle>
          <a:p>
            <a:endParaRPr lang="en-GB"/>
          </a:p>
        </p:txBody>
      </p:sp>
      <p:sp>
        <p:nvSpPr>
          <p:cNvPr id="3" name="Plassholder for dato 2"/>
          <p:cNvSpPr>
            <a:spLocks noGrp="1"/>
          </p:cNvSpPr>
          <p:nvPr>
            <p:ph type="dt" sz="half" idx="16"/>
          </p:nvPr>
        </p:nvSpPr>
        <p:spPr/>
        <p:txBody>
          <a:bodyPr/>
          <a:lstStyle/>
          <a:p>
            <a:r>
              <a:rPr lang="en-GB"/>
              <a:t>Month 2016</a:t>
            </a:r>
            <a:endParaRPr lang="en-GB" dirty="0"/>
          </a:p>
        </p:txBody>
      </p:sp>
      <p:sp>
        <p:nvSpPr>
          <p:cNvPr id="5" name="Plassholder for bunntekst 4"/>
          <p:cNvSpPr>
            <a:spLocks noGrp="1"/>
          </p:cNvSpPr>
          <p:nvPr>
            <p:ph type="ftr" sz="quarter" idx="17"/>
          </p:nvPr>
        </p:nvSpPr>
        <p:spPr/>
        <p:txBody>
          <a:bodyPr/>
          <a:lstStyle/>
          <a:p>
            <a:endParaRPr lang="en-GB" dirty="0"/>
          </a:p>
        </p:txBody>
      </p:sp>
      <p:sp>
        <p:nvSpPr>
          <p:cNvPr id="7" name="Plassholder for lysbildenummer 6"/>
          <p:cNvSpPr>
            <a:spLocks noGrp="1"/>
          </p:cNvSpPr>
          <p:nvPr>
            <p:ph type="sldNum" sz="quarter" idx="18"/>
          </p:nvPr>
        </p:nvSpPr>
        <p:spPr/>
        <p:txBody>
          <a:bodyPr/>
          <a:lstStyle/>
          <a:p>
            <a:fld id="{5751DFAA-887F-4071-8EAD-E8CA316FCF06}" type="slidenum">
              <a:rPr lang="en-GB" smtClean="0"/>
              <a:pPr/>
              <a:t>‹#›</a:t>
            </a:fld>
            <a:endParaRPr lang="en-GB" dirty="0"/>
          </a:p>
        </p:txBody>
      </p:sp>
    </p:spTree>
    <p:extLst>
      <p:ext uri="{BB962C8B-B14F-4D97-AF65-F5344CB8AC3E}">
        <p14:creationId xmlns:p14="http://schemas.microsoft.com/office/powerpoint/2010/main" val="3454048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965263" y="2700338"/>
            <a:ext cx="4654854" cy="3420428"/>
          </a:xfrm>
        </p:spPr>
        <p:txBody>
          <a:bodyPr>
            <a:noAutofit/>
          </a:bodyPr>
          <a:lstStyle/>
          <a:p>
            <a:pPr lvl="0"/>
            <a:r>
              <a:rPr lang="en-GB"/>
              <a:t>Klikk for å redigere tekststiler i malen</a:t>
            </a:r>
          </a:p>
          <a:p>
            <a:pPr lvl="1"/>
            <a:r>
              <a:rPr lang="en-GB"/>
              <a:t>Andre nivå</a:t>
            </a:r>
          </a:p>
          <a:p>
            <a:pPr lvl="2"/>
            <a:r>
              <a:rPr lang="en-GB"/>
              <a:t>Tredje nivå</a:t>
            </a:r>
          </a:p>
          <a:p>
            <a:pPr lvl="3"/>
            <a:r>
              <a:rPr lang="en-GB"/>
              <a:t>Fjerde nivå</a:t>
            </a:r>
          </a:p>
          <a:p>
            <a:pPr lvl="4"/>
            <a:r>
              <a:rPr lang="en-GB"/>
              <a:t>Femte nivå</a:t>
            </a:r>
            <a:endParaRPr lang="en-GB" dirty="0"/>
          </a:p>
        </p:txBody>
      </p:sp>
      <p:sp>
        <p:nvSpPr>
          <p:cNvPr id="8" name="Tittel 7"/>
          <p:cNvSpPr>
            <a:spLocks noGrp="1"/>
          </p:cNvSpPr>
          <p:nvPr>
            <p:ph type="title" hasCustomPrompt="1"/>
          </p:nvPr>
        </p:nvSpPr>
        <p:spPr>
          <a:xfrm>
            <a:off x="965264" y="920493"/>
            <a:ext cx="4654853" cy="1319077"/>
          </a:xfrm>
        </p:spPr>
        <p:txBody>
          <a:bodyPr/>
          <a:lstStyle>
            <a:lvl1pPr>
              <a:lnSpc>
                <a:spcPct val="80000"/>
              </a:lnSpc>
              <a:defRPr/>
            </a:lvl1pPr>
          </a:lstStyle>
          <a:p>
            <a:r>
              <a:rPr lang="en-GB"/>
              <a:t>Klikk for å redigere tittelstil</a:t>
            </a:r>
            <a:endParaRPr lang="en-GB" dirty="0"/>
          </a:p>
        </p:txBody>
      </p:sp>
      <p:sp>
        <p:nvSpPr>
          <p:cNvPr id="3" name="Plassholder for dato 2"/>
          <p:cNvSpPr>
            <a:spLocks noGrp="1"/>
          </p:cNvSpPr>
          <p:nvPr>
            <p:ph type="dt" sz="half" idx="16"/>
          </p:nvPr>
        </p:nvSpPr>
        <p:spPr/>
        <p:txBody>
          <a:bodyPr/>
          <a:lstStyle/>
          <a:p>
            <a:r>
              <a:rPr lang="en-GB"/>
              <a:t>Month 2016</a:t>
            </a:r>
            <a:endParaRPr lang="en-GB" dirty="0"/>
          </a:p>
        </p:txBody>
      </p:sp>
      <p:sp>
        <p:nvSpPr>
          <p:cNvPr id="5" name="Plassholder for bunntekst 4"/>
          <p:cNvSpPr>
            <a:spLocks noGrp="1"/>
          </p:cNvSpPr>
          <p:nvPr>
            <p:ph type="ftr" sz="quarter" idx="17"/>
          </p:nvPr>
        </p:nvSpPr>
        <p:spPr/>
        <p:txBody>
          <a:bodyPr/>
          <a:lstStyle/>
          <a:p>
            <a:endParaRPr lang="en-GB" dirty="0"/>
          </a:p>
        </p:txBody>
      </p:sp>
      <p:sp>
        <p:nvSpPr>
          <p:cNvPr id="7" name="Plassholder for lysbildenummer 6"/>
          <p:cNvSpPr>
            <a:spLocks noGrp="1"/>
          </p:cNvSpPr>
          <p:nvPr>
            <p:ph type="sldNum" sz="quarter" idx="18"/>
          </p:nvPr>
        </p:nvSpPr>
        <p:spPr/>
        <p:txBody>
          <a:bodyPr/>
          <a:lstStyle/>
          <a:p>
            <a:fld id="{5751DFAA-887F-4071-8EAD-E8CA316FCF06}" type="slidenum">
              <a:rPr lang="en-GB" smtClean="0"/>
              <a:pPr/>
              <a:t>‹#›</a:t>
            </a:fld>
            <a:endParaRPr lang="en-GB" dirty="0"/>
          </a:p>
        </p:txBody>
      </p:sp>
      <p:sp>
        <p:nvSpPr>
          <p:cNvPr id="9" name="Plassholder for bilde 1"/>
          <p:cNvSpPr>
            <a:spLocks noGrp="1"/>
          </p:cNvSpPr>
          <p:nvPr>
            <p:ph type="pic" sz="quarter" idx="13"/>
          </p:nvPr>
        </p:nvSpPr>
        <p:spPr>
          <a:xfrm>
            <a:off x="6092440" y="-858"/>
            <a:ext cx="6099560" cy="6858858"/>
          </a:xfrm>
          <a:prstGeom prst="rect">
            <a:avLst/>
          </a:prstGeom>
          <a:solidFill>
            <a:schemeClr val="tx2">
              <a:lumMod val="50000"/>
            </a:schemeClr>
          </a:solidFill>
        </p:spPr>
        <p:txBody>
          <a:bodyPr lIns="0" tIns="2520504" rIns="0" bIns="0" anchor="t" anchorCtr="1"/>
          <a:lstStyle>
            <a:lvl1pPr marL="0" indent="0">
              <a:buNone/>
              <a:defRPr/>
            </a:lvl1pPr>
          </a:lstStyle>
          <a:p>
            <a:endParaRPr lang="en-GB"/>
          </a:p>
        </p:txBody>
      </p:sp>
      <p:sp>
        <p:nvSpPr>
          <p:cNvPr id="10" name="smartart"/>
          <p:cNvSpPr>
            <a:spLocks noGrp="1"/>
          </p:cNvSpPr>
          <p:nvPr>
            <p:ph type="dgm" sz="quarter" idx="19"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dirty="0"/>
              <a:t> </a:t>
            </a:r>
            <a:endParaRPr lang="en-GB" dirty="0"/>
          </a:p>
        </p:txBody>
      </p:sp>
      <p:pic>
        <p:nvPicPr>
          <p:cNvPr id="11"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933194907"/>
      </p:ext>
    </p:extLst>
  </p:cSld>
  <p:clrMapOvr>
    <a:masterClrMapping/>
  </p:clrMapOvr>
  <p:extLst mod="1">
    <p:ext uri="{DCECCB84-F9BA-43D5-87BE-67443E8EF086}">
      <p15:sldGuideLst xmlns:p15="http://schemas.microsoft.com/office/powerpoint/2012/main">
        <p15:guide id="1" pos="121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p:nvPr>
        </p:nvSpPr>
        <p:spPr>
          <a:xfrm>
            <a:off x="0" y="0"/>
            <a:ext cx="12192000" cy="6858000"/>
          </a:xfrm>
          <a:solidFill>
            <a:schemeClr val="tx2">
              <a:lumMod val="50000"/>
            </a:schemeClr>
          </a:solidFill>
        </p:spPr>
        <p:txBody>
          <a:bodyPr tIns="2880576" anchor="t" anchorCtr="1">
            <a:normAutofit/>
          </a:bodyPr>
          <a:lstStyle>
            <a:lvl1pPr marL="0" indent="0">
              <a:buNone/>
              <a:defRPr sz="1500"/>
            </a:lvl1pPr>
          </a:lstStyle>
          <a:p>
            <a:endParaRPr lang="en-GB"/>
          </a:p>
        </p:txBody>
      </p:sp>
      <p:sp>
        <p:nvSpPr>
          <p:cNvPr id="2" name="Tittel 1"/>
          <p:cNvSpPr>
            <a:spLocks noGrp="1"/>
          </p:cNvSpPr>
          <p:nvPr>
            <p:ph type="title" hasCustomPrompt="1"/>
          </p:nvPr>
        </p:nvSpPr>
        <p:spPr/>
        <p:txBody>
          <a:bodyPr/>
          <a:lstStyle/>
          <a:p>
            <a:r>
              <a:rPr lang="en-GB"/>
              <a:t>Klikk for å redigere tittelstil</a:t>
            </a:r>
            <a:endParaRPr lang="en-GB" dirty="0"/>
          </a:p>
        </p:txBody>
      </p:sp>
      <p:sp>
        <p:nvSpPr>
          <p:cNvPr id="3" name="Plassholder for dato 2"/>
          <p:cNvSpPr>
            <a:spLocks noGrp="1"/>
          </p:cNvSpPr>
          <p:nvPr>
            <p:ph type="dt" sz="half" idx="15"/>
          </p:nvPr>
        </p:nvSpPr>
        <p:spPr/>
        <p:txBody>
          <a:bodyPr/>
          <a:lstStyle/>
          <a:p>
            <a:r>
              <a:rPr lang="en-GB"/>
              <a:t>Month 2016</a:t>
            </a:r>
            <a:endParaRPr lang="en-GB" dirty="0"/>
          </a:p>
        </p:txBody>
      </p:sp>
      <p:sp>
        <p:nvSpPr>
          <p:cNvPr id="4" name="Plassholder for bunntekst 3"/>
          <p:cNvSpPr>
            <a:spLocks noGrp="1"/>
          </p:cNvSpPr>
          <p:nvPr>
            <p:ph type="ftr" sz="quarter" idx="16"/>
          </p:nvPr>
        </p:nvSpPr>
        <p:spPr/>
        <p:txBody>
          <a:bodyPr/>
          <a:lstStyle/>
          <a:p>
            <a:endParaRPr lang="en-GB" dirty="0"/>
          </a:p>
        </p:txBody>
      </p:sp>
      <p:sp>
        <p:nvSpPr>
          <p:cNvPr id="5" name="Plassholder for lysbildenummer 4"/>
          <p:cNvSpPr>
            <a:spLocks noGrp="1"/>
          </p:cNvSpPr>
          <p:nvPr>
            <p:ph type="sldNum" sz="quarter" idx="17"/>
          </p:nvPr>
        </p:nvSpPr>
        <p:spPr/>
        <p:txBody>
          <a:bodyPr/>
          <a:lstStyle/>
          <a:p>
            <a:fld id="{5751DFAA-887F-4071-8EAD-E8CA316FCF06}" type="slidenum">
              <a:rPr lang="en-GB" smtClean="0"/>
              <a:pPr/>
              <a:t>‹#›</a:t>
            </a:fld>
            <a:endParaRPr lang="en-GB" dirty="0"/>
          </a:p>
        </p:txBody>
      </p:sp>
      <p:sp>
        <p:nvSpPr>
          <p:cNvPr id="12" name="smartart"/>
          <p:cNvSpPr>
            <a:spLocks noGrp="1"/>
          </p:cNvSpPr>
          <p:nvPr>
            <p:ph type="dgm" sz="quarter" idx="19"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dirty="0"/>
              <a:t> </a:t>
            </a:r>
            <a:endParaRPr lang="en-GB" dirty="0"/>
          </a:p>
        </p:txBody>
      </p:sp>
      <p:pic>
        <p:nvPicPr>
          <p:cNvPr id="13"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4"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585981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en-GB"/>
              <a:t>Klikk for å redigere tekststiler i malen</a:t>
            </a:r>
          </a:p>
          <a:p>
            <a:pPr lvl="1"/>
            <a:r>
              <a:rPr lang="en-GB"/>
              <a:t>Andre nivå</a:t>
            </a:r>
          </a:p>
          <a:p>
            <a:pPr lvl="2"/>
            <a:r>
              <a:rPr lang="en-GB"/>
              <a:t>Tredje nivå</a:t>
            </a:r>
          </a:p>
          <a:p>
            <a:pPr lvl="3"/>
            <a:r>
              <a:rPr lang="en-GB"/>
              <a:t>Fjerde nivå</a:t>
            </a:r>
          </a:p>
          <a:p>
            <a:pPr lvl="4"/>
            <a:r>
              <a:rPr lang="en-GB"/>
              <a:t>Femte nivå</a:t>
            </a:r>
            <a:endParaRPr lang="en-GB" dirty="0"/>
          </a:p>
        </p:txBody>
      </p:sp>
      <p:sp>
        <p:nvSpPr>
          <p:cNvPr id="4" name="Plassholder for innhold 3"/>
          <p:cNvSpPr>
            <a:spLocks noGrp="1"/>
          </p:cNvSpPr>
          <p:nvPr>
            <p:ph sz="half" idx="2" hasCustomPrompt="1"/>
          </p:nvPr>
        </p:nvSpPr>
        <p:spPr>
          <a:xfrm>
            <a:off x="5635070" y="2700338"/>
            <a:ext cx="4320821" cy="3420428"/>
          </a:xfrm>
        </p:spPr>
        <p:txBody>
          <a:bodyPr/>
          <a:lstStyle/>
          <a:p>
            <a:pPr lvl="0"/>
            <a:r>
              <a:rPr lang="en-GB"/>
              <a:t>Klikk for å redigere tekststiler i malen</a:t>
            </a:r>
          </a:p>
          <a:p>
            <a:pPr lvl="1"/>
            <a:r>
              <a:rPr lang="en-GB"/>
              <a:t>Andre nivå</a:t>
            </a:r>
          </a:p>
          <a:p>
            <a:pPr lvl="2"/>
            <a:r>
              <a:rPr lang="en-GB"/>
              <a:t>Tredje nivå</a:t>
            </a:r>
          </a:p>
          <a:p>
            <a:pPr lvl="3"/>
            <a:r>
              <a:rPr lang="en-GB"/>
              <a:t>Fjerde nivå</a:t>
            </a:r>
          </a:p>
          <a:p>
            <a:pPr lvl="4"/>
            <a:r>
              <a:rPr lang="en-GB"/>
              <a:t>Femte nivå</a:t>
            </a:r>
            <a:endParaRPr lang="en-GB" dirty="0"/>
          </a:p>
        </p:txBody>
      </p:sp>
      <p:sp>
        <p:nvSpPr>
          <p:cNvPr id="5" name="Plassholder for dato 4"/>
          <p:cNvSpPr>
            <a:spLocks noGrp="1"/>
          </p:cNvSpPr>
          <p:nvPr>
            <p:ph type="dt" sz="half" idx="10"/>
          </p:nvPr>
        </p:nvSpPr>
        <p:spPr/>
        <p:txBody>
          <a:bodyPr/>
          <a:lstStyle/>
          <a:p>
            <a:r>
              <a:rPr lang="en-GB"/>
              <a:t>Month 2016</a:t>
            </a:r>
            <a:endParaRPr lang="en-GB" dirty="0"/>
          </a:p>
        </p:txBody>
      </p:sp>
      <p:sp>
        <p:nvSpPr>
          <p:cNvPr id="6" name="Plassholder for bunntekst 5"/>
          <p:cNvSpPr>
            <a:spLocks noGrp="1"/>
          </p:cNvSpPr>
          <p:nvPr>
            <p:ph type="ftr" sz="quarter" idx="11"/>
          </p:nvPr>
        </p:nvSpPr>
        <p:spPr/>
        <p:txBody>
          <a:bodyPr/>
          <a:lstStyle/>
          <a:p>
            <a:endParaRPr lang="en-GB" dirty="0"/>
          </a:p>
        </p:txBody>
      </p:sp>
      <p:sp>
        <p:nvSpPr>
          <p:cNvPr id="7" name="Plassholder for lysbildenummer 6"/>
          <p:cNvSpPr>
            <a:spLocks noGrp="1"/>
          </p:cNvSpPr>
          <p:nvPr>
            <p:ph type="sldNum" sz="quarter" idx="12"/>
          </p:nvPr>
        </p:nvSpPr>
        <p:spPr/>
        <p:txBody>
          <a:bodyPr/>
          <a:lstStyle/>
          <a:p>
            <a:fld id="{5751DFAA-887F-4071-8EAD-E8CA316FCF06}" type="slidenum">
              <a:rPr lang="en-GB" smtClean="0"/>
              <a:t>‹#›</a:t>
            </a:fld>
            <a:endParaRPr lang="en-GB" dirty="0"/>
          </a:p>
        </p:txBody>
      </p:sp>
      <p:sp>
        <p:nvSpPr>
          <p:cNvPr id="2" name="Tittel 1"/>
          <p:cNvSpPr>
            <a:spLocks noGrp="1"/>
          </p:cNvSpPr>
          <p:nvPr>
            <p:ph type="title" hasCustomPrompt="1"/>
          </p:nvPr>
        </p:nvSpPr>
        <p:spPr/>
        <p:txBody>
          <a:bodyPr/>
          <a:lstStyle/>
          <a:p>
            <a:r>
              <a:rPr lang="en-GB"/>
              <a:t>Klikk for å redigere tittelstil</a:t>
            </a:r>
            <a:endParaRPr lang="en-GB" dirty="0"/>
          </a:p>
        </p:txBody>
      </p:sp>
    </p:spTree>
    <p:extLst>
      <p:ext uri="{BB962C8B-B14F-4D97-AF65-F5344CB8AC3E}">
        <p14:creationId xmlns:p14="http://schemas.microsoft.com/office/powerpoint/2010/main" val="1203240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 innholdsdeler blå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0" y="2700338"/>
            <a:ext cx="5980773" cy="3420428"/>
          </a:xfrm>
        </p:spPr>
        <p:txBody>
          <a:bodyPr/>
          <a:lstStyle/>
          <a:p>
            <a:pPr lvl="0"/>
            <a:r>
              <a:rPr lang="en-GB"/>
              <a:t>Klikk for å redigere tekststiler i malen</a:t>
            </a:r>
          </a:p>
          <a:p>
            <a:pPr lvl="1"/>
            <a:r>
              <a:rPr lang="en-GB"/>
              <a:t>Andre nivå</a:t>
            </a:r>
          </a:p>
          <a:p>
            <a:pPr lvl="2"/>
            <a:r>
              <a:rPr lang="en-GB"/>
              <a:t>Tredje nivå</a:t>
            </a:r>
          </a:p>
          <a:p>
            <a:pPr lvl="3"/>
            <a:r>
              <a:rPr lang="en-GB"/>
              <a:t>Fjerde nivå</a:t>
            </a:r>
          </a:p>
          <a:p>
            <a:pPr lvl="4"/>
            <a:r>
              <a:rPr lang="en-GB"/>
              <a:t>Femte nivå</a:t>
            </a:r>
            <a:endParaRPr lang="en-GB" dirty="0"/>
          </a:p>
        </p:txBody>
      </p:sp>
      <p:sp>
        <p:nvSpPr>
          <p:cNvPr id="4" name="Plassholder for innhold 3"/>
          <p:cNvSpPr>
            <a:spLocks noGrp="1"/>
          </p:cNvSpPr>
          <p:nvPr>
            <p:ph sz="half" idx="2" hasCustomPrompt="1"/>
          </p:nvPr>
        </p:nvSpPr>
        <p:spPr>
          <a:xfrm>
            <a:off x="7075892" y="2700338"/>
            <a:ext cx="2880000" cy="3420428"/>
          </a:xfrm>
        </p:spPr>
        <p:txBody>
          <a:bodyPr/>
          <a:lstStyle/>
          <a:p>
            <a:pPr lvl="0"/>
            <a:r>
              <a:rPr lang="en-GB"/>
              <a:t>Klikk for å redigere tekststiler i malen</a:t>
            </a:r>
          </a:p>
          <a:p>
            <a:pPr lvl="1"/>
            <a:r>
              <a:rPr lang="en-GB"/>
              <a:t>Andre nivå</a:t>
            </a:r>
          </a:p>
          <a:p>
            <a:pPr lvl="2"/>
            <a:r>
              <a:rPr lang="en-GB"/>
              <a:t>Tredje nivå</a:t>
            </a:r>
          </a:p>
          <a:p>
            <a:pPr lvl="3"/>
            <a:r>
              <a:rPr lang="en-GB"/>
              <a:t>Fjerde nivå</a:t>
            </a:r>
          </a:p>
          <a:p>
            <a:pPr lvl="4"/>
            <a:r>
              <a:rPr lang="en-GB"/>
              <a:t>Femte nivå</a:t>
            </a:r>
            <a:endParaRPr lang="en-GB" dirty="0"/>
          </a:p>
        </p:txBody>
      </p:sp>
      <p:sp>
        <p:nvSpPr>
          <p:cNvPr id="5" name="Plassholder for dato 4"/>
          <p:cNvSpPr>
            <a:spLocks noGrp="1"/>
          </p:cNvSpPr>
          <p:nvPr>
            <p:ph type="dt" sz="half" idx="10"/>
          </p:nvPr>
        </p:nvSpPr>
        <p:spPr/>
        <p:txBody>
          <a:bodyPr/>
          <a:lstStyle/>
          <a:p>
            <a:r>
              <a:rPr lang="en-GB"/>
              <a:t>Month 2016</a:t>
            </a:r>
            <a:endParaRPr lang="en-GB" dirty="0"/>
          </a:p>
        </p:txBody>
      </p:sp>
      <p:sp>
        <p:nvSpPr>
          <p:cNvPr id="6" name="Plassholder for bunntekst 5"/>
          <p:cNvSpPr>
            <a:spLocks noGrp="1"/>
          </p:cNvSpPr>
          <p:nvPr>
            <p:ph type="ftr" sz="quarter" idx="11"/>
          </p:nvPr>
        </p:nvSpPr>
        <p:spPr/>
        <p:txBody>
          <a:bodyPr/>
          <a:lstStyle/>
          <a:p>
            <a:endParaRPr lang="en-GB" dirty="0"/>
          </a:p>
        </p:txBody>
      </p:sp>
      <p:sp>
        <p:nvSpPr>
          <p:cNvPr id="7" name="Plassholder for lysbildenummer 6"/>
          <p:cNvSpPr>
            <a:spLocks noGrp="1"/>
          </p:cNvSpPr>
          <p:nvPr>
            <p:ph type="sldNum" sz="quarter" idx="12"/>
          </p:nvPr>
        </p:nvSpPr>
        <p:spPr/>
        <p:txBody>
          <a:bodyPr/>
          <a:lstStyle/>
          <a:p>
            <a:fld id="{5751DFAA-887F-4071-8EAD-E8CA316FCF06}" type="slidenum">
              <a:rPr lang="en-GB" smtClean="0"/>
              <a:t>‹#›</a:t>
            </a:fld>
            <a:endParaRPr lang="en-GB" dirty="0"/>
          </a:p>
        </p:txBody>
      </p:sp>
      <p:sp>
        <p:nvSpPr>
          <p:cNvPr id="2" name="Tittel 1"/>
          <p:cNvSpPr>
            <a:spLocks noGrp="1"/>
          </p:cNvSpPr>
          <p:nvPr>
            <p:ph type="title" hasCustomPrompt="1"/>
          </p:nvPr>
        </p:nvSpPr>
        <p:spPr/>
        <p:txBody>
          <a:bodyPr/>
          <a:lstStyle/>
          <a:p>
            <a:r>
              <a:rPr lang="en-GB"/>
              <a:t>Klikk for å redigere tittelstil</a:t>
            </a:r>
            <a:endParaRPr lang="en-GB" dirty="0"/>
          </a:p>
        </p:txBody>
      </p:sp>
    </p:spTree>
    <p:extLst>
      <p:ext uri="{BB962C8B-B14F-4D97-AF65-F5344CB8AC3E}">
        <p14:creationId xmlns:p14="http://schemas.microsoft.com/office/powerpoint/2010/main" val="285902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a:t>Click to edit Master title style</a:t>
            </a:r>
            <a:endParaRPr lang="en-GB" dirty="0"/>
          </a:p>
        </p:txBody>
      </p:sp>
      <p:sp>
        <p:nvSpPr>
          <p:cNvPr id="3" name="Plassholder for innhold 2"/>
          <p:cNvSpPr>
            <a:spLocks noGrp="1"/>
          </p:cNvSpPr>
          <p:nvPr>
            <p:ph idx="1"/>
          </p:nvPr>
        </p:nvSpPr>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Plassholder for dato 3"/>
          <p:cNvSpPr>
            <a:spLocks noGrp="1"/>
          </p:cNvSpPr>
          <p:nvPr>
            <p:ph type="dt" sz="half" idx="10"/>
          </p:nvPr>
        </p:nvSpPr>
        <p:spPr/>
        <p:txBody>
          <a:bodyPr/>
          <a:lstStyle/>
          <a:p>
            <a:r>
              <a:rPr lang="en-GB"/>
              <a:t>Month 2016</a:t>
            </a:r>
            <a:endParaRPr lang="en-GB" dirty="0"/>
          </a:p>
        </p:txBody>
      </p:sp>
      <p:sp>
        <p:nvSpPr>
          <p:cNvPr id="5" name="Plassholder for bunntekst 4"/>
          <p:cNvSpPr>
            <a:spLocks noGrp="1"/>
          </p:cNvSpPr>
          <p:nvPr>
            <p:ph type="ftr" sz="quarter" idx="11"/>
          </p:nvPr>
        </p:nvSpPr>
        <p:spPr/>
        <p:txBody>
          <a:bodyPr/>
          <a:lstStyle/>
          <a:p>
            <a:endParaRPr lang="en-GB" dirty="0"/>
          </a:p>
        </p:txBody>
      </p:sp>
      <p:sp>
        <p:nvSpPr>
          <p:cNvPr id="6" name="Plassholder for lysbildenummer 5"/>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2212558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a:t>Klikk for å redigere tekststiler i malen</a:t>
            </a:r>
            <a:endParaRPr lang="en-GB" dirty="0"/>
          </a:p>
        </p:txBody>
      </p:sp>
      <p:sp>
        <p:nvSpPr>
          <p:cNvPr id="4" name="Plassholder for innhold 3"/>
          <p:cNvSpPr>
            <a:spLocks noGrp="1"/>
          </p:cNvSpPr>
          <p:nvPr>
            <p:ph sz="half" idx="2" hasCustomPrompt="1"/>
          </p:nvPr>
        </p:nvSpPr>
        <p:spPr>
          <a:xfrm>
            <a:off x="954181" y="3285410"/>
            <a:ext cx="4320821" cy="2835355"/>
          </a:xfrm>
        </p:spPr>
        <p:txBody>
          <a:bodyPr/>
          <a:lstStyle/>
          <a:p>
            <a:pPr lvl="0"/>
            <a:r>
              <a:rPr lang="en-GB"/>
              <a:t>Klikk for å redigere tekststiler i malen</a:t>
            </a:r>
          </a:p>
          <a:p>
            <a:pPr lvl="1"/>
            <a:r>
              <a:rPr lang="en-GB"/>
              <a:t>Andre nivå</a:t>
            </a:r>
          </a:p>
          <a:p>
            <a:pPr lvl="2"/>
            <a:r>
              <a:rPr lang="en-GB"/>
              <a:t>Tredje nivå</a:t>
            </a:r>
          </a:p>
          <a:p>
            <a:pPr lvl="3"/>
            <a:r>
              <a:rPr lang="en-GB"/>
              <a:t>Fjerde nivå</a:t>
            </a:r>
          </a:p>
          <a:p>
            <a:pPr lvl="4"/>
            <a:r>
              <a:rPr lang="en-GB"/>
              <a:t>Femte nivå</a:t>
            </a:r>
            <a:endParaRPr lang="en-GB" dirty="0"/>
          </a:p>
        </p:txBody>
      </p:sp>
      <p:sp>
        <p:nvSpPr>
          <p:cNvPr id="5" name="Plassholder for tekst 4"/>
          <p:cNvSpPr>
            <a:spLocks noGrp="1"/>
          </p:cNvSpPr>
          <p:nvPr>
            <p:ph type="body" sz="quarter" idx="3" hasCustomPrompt="1"/>
          </p:nvPr>
        </p:nvSpPr>
        <p:spPr>
          <a:xfrm>
            <a:off x="5635070"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en-GB"/>
              <a:t>Klikk for å redigere tekststiler i malen</a:t>
            </a:r>
            <a:endParaRPr lang="en-GB" dirty="0"/>
          </a:p>
        </p:txBody>
      </p:sp>
      <p:sp>
        <p:nvSpPr>
          <p:cNvPr id="6" name="Plassholder for innhold 5"/>
          <p:cNvSpPr>
            <a:spLocks noGrp="1"/>
          </p:cNvSpPr>
          <p:nvPr>
            <p:ph sz="quarter" idx="4" hasCustomPrompt="1"/>
          </p:nvPr>
        </p:nvSpPr>
        <p:spPr>
          <a:xfrm>
            <a:off x="5635070" y="3285410"/>
            <a:ext cx="4320821" cy="2835355"/>
          </a:xfrm>
        </p:spPr>
        <p:txBody>
          <a:bodyPr/>
          <a:lstStyle/>
          <a:p>
            <a:pPr lvl="0"/>
            <a:r>
              <a:rPr lang="en-GB"/>
              <a:t>Klikk for å redigere tekststiler i malen</a:t>
            </a:r>
          </a:p>
          <a:p>
            <a:pPr lvl="1"/>
            <a:r>
              <a:rPr lang="en-GB"/>
              <a:t>Andre nivå</a:t>
            </a:r>
          </a:p>
          <a:p>
            <a:pPr lvl="2"/>
            <a:r>
              <a:rPr lang="en-GB"/>
              <a:t>Tredje nivå</a:t>
            </a:r>
          </a:p>
          <a:p>
            <a:pPr lvl="3"/>
            <a:r>
              <a:rPr lang="en-GB"/>
              <a:t>Fjerde nivå</a:t>
            </a:r>
          </a:p>
          <a:p>
            <a:pPr lvl="4"/>
            <a:r>
              <a:rPr lang="en-GB"/>
              <a:t>Femte nivå</a:t>
            </a:r>
            <a:endParaRPr lang="en-GB" dirty="0"/>
          </a:p>
        </p:txBody>
      </p:sp>
      <p:sp>
        <p:nvSpPr>
          <p:cNvPr id="7" name="Plassholder for dato 6"/>
          <p:cNvSpPr>
            <a:spLocks noGrp="1"/>
          </p:cNvSpPr>
          <p:nvPr>
            <p:ph type="dt" sz="half" idx="10"/>
          </p:nvPr>
        </p:nvSpPr>
        <p:spPr/>
        <p:txBody>
          <a:bodyPr/>
          <a:lstStyle/>
          <a:p>
            <a:r>
              <a:rPr lang="en-GB"/>
              <a:t>Month 2016</a:t>
            </a:r>
            <a:endParaRPr lang="en-GB" dirty="0"/>
          </a:p>
        </p:txBody>
      </p:sp>
      <p:sp>
        <p:nvSpPr>
          <p:cNvPr id="8" name="Plassholder for bunntekst 7"/>
          <p:cNvSpPr>
            <a:spLocks noGrp="1"/>
          </p:cNvSpPr>
          <p:nvPr>
            <p:ph type="ftr" sz="quarter" idx="11"/>
          </p:nvPr>
        </p:nvSpPr>
        <p:spPr/>
        <p:txBody>
          <a:bodyPr/>
          <a:lstStyle/>
          <a:p>
            <a:endParaRPr lang="en-GB" dirty="0"/>
          </a:p>
        </p:txBody>
      </p:sp>
      <p:sp>
        <p:nvSpPr>
          <p:cNvPr id="9" name="Plassholder for lysbildenummer 8"/>
          <p:cNvSpPr>
            <a:spLocks noGrp="1"/>
          </p:cNvSpPr>
          <p:nvPr>
            <p:ph type="sldNum" sz="quarter" idx="12"/>
          </p:nvPr>
        </p:nvSpPr>
        <p:spPr/>
        <p:txBody>
          <a:bodyPr/>
          <a:lstStyle/>
          <a:p>
            <a:fld id="{5751DFAA-887F-4071-8EAD-E8CA316FCF06}" type="slidenum">
              <a:rPr lang="en-GB" smtClean="0"/>
              <a:t>‹#›</a:t>
            </a:fld>
            <a:endParaRPr lang="en-GB" dirty="0"/>
          </a:p>
        </p:txBody>
      </p:sp>
      <p:sp>
        <p:nvSpPr>
          <p:cNvPr id="10" name="Tittel 9"/>
          <p:cNvSpPr>
            <a:spLocks noGrp="1"/>
          </p:cNvSpPr>
          <p:nvPr>
            <p:ph type="title" hasCustomPrompt="1"/>
          </p:nvPr>
        </p:nvSpPr>
        <p:spPr/>
        <p:txBody>
          <a:bodyPr/>
          <a:lstStyle/>
          <a:p>
            <a:r>
              <a:rPr lang="en-GB"/>
              <a:t>Klikk for å redigere tittelstil</a:t>
            </a:r>
            <a:endParaRPr lang="en-GB" dirty="0"/>
          </a:p>
        </p:txBody>
      </p:sp>
    </p:spTree>
    <p:extLst>
      <p:ext uri="{BB962C8B-B14F-4D97-AF65-F5344CB8AC3E}">
        <p14:creationId xmlns:p14="http://schemas.microsoft.com/office/powerpoint/2010/main" val="27145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vslutningsslide">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4770" y="2835354"/>
            <a:ext cx="1602460" cy="320056"/>
          </a:xfrm>
          <a:prstGeom prst="rect">
            <a:avLst/>
          </a:prstGeom>
        </p:spPr>
      </p:pic>
      <p:sp>
        <p:nvSpPr>
          <p:cNvPr id="4" name="TekstSylinder 3"/>
          <p:cNvSpPr txBox="1"/>
          <p:nvPr userDrawn="1"/>
        </p:nvSpPr>
        <p:spPr>
          <a:xfrm>
            <a:off x="1274052" y="3605753"/>
            <a:ext cx="9510538" cy="452337"/>
          </a:xfrm>
          <a:prstGeom prst="rect">
            <a:avLst/>
          </a:prstGeom>
          <a:noFill/>
        </p:spPr>
        <p:txBody>
          <a:bodyPr wrap="square" lIns="45729" tIns="22865" rIns="45729" bIns="22865" rtlCol="0">
            <a:spAutoFit/>
          </a:bodyPr>
          <a:lstStyle/>
          <a:p>
            <a:pPr marL="180036" marR="0" lvl="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err="1">
                <a:ln>
                  <a:noFill/>
                </a:ln>
                <a:solidFill>
                  <a:srgbClr val="FFFFFF"/>
                </a:solidFill>
                <a:effectLst/>
                <a:uLnTx/>
                <a:uFillTx/>
                <a:latin typeface="+mn-lt"/>
                <a:ea typeface="+mn-ea"/>
                <a:cs typeface="+mn-cs"/>
              </a:rPr>
              <a:t>Teknologi</a:t>
            </a:r>
            <a:r>
              <a:rPr kumimoji="0" lang="en-GB" sz="2400" b="0" i="0" u="none" strike="noStrike" kern="1200" cap="none" spc="0" normalizeH="0" baseline="0" noProof="0" dirty="0">
                <a:ln>
                  <a:noFill/>
                </a:ln>
                <a:solidFill>
                  <a:srgbClr val="FFFFFF"/>
                </a:solidFill>
                <a:effectLst/>
                <a:uLnTx/>
                <a:uFillTx/>
                <a:latin typeface="+mn-lt"/>
                <a:ea typeface="+mn-ea"/>
                <a:cs typeface="+mn-cs"/>
              </a:rPr>
              <a:t> for et </a:t>
            </a:r>
            <a:r>
              <a:rPr kumimoji="0" lang="en-GB" sz="2400" b="0" i="0" u="none" strike="noStrike" kern="1200" cap="none" spc="0" normalizeH="0" baseline="0" noProof="0" err="1">
                <a:ln>
                  <a:noFill/>
                </a:ln>
                <a:solidFill>
                  <a:srgbClr val="FFFFFF"/>
                </a:solidFill>
                <a:effectLst/>
                <a:uLnTx/>
                <a:uFillTx/>
                <a:latin typeface="+mn-lt"/>
                <a:ea typeface="+mn-ea"/>
                <a:cs typeface="+mn-cs"/>
              </a:rPr>
              <a:t>bedre</a:t>
            </a:r>
            <a:r>
              <a:rPr kumimoji="0" lang="en-GB" sz="2400" b="0" i="0" u="none" strike="noStrike" kern="1200" cap="none" spc="0" normalizeH="0" baseline="0" noProof="0">
                <a:ln>
                  <a:noFill/>
                </a:ln>
                <a:solidFill>
                  <a:srgbClr val="FFFFFF"/>
                </a:solidFill>
                <a:effectLst/>
                <a:uLnTx/>
                <a:uFillTx/>
                <a:latin typeface="+mn-lt"/>
                <a:ea typeface="+mn-ea"/>
                <a:cs typeface="+mn-cs"/>
              </a:rPr>
              <a:t> samfunn</a:t>
            </a:r>
            <a:endParaRPr lang="en-GB" sz="1799" dirty="0"/>
          </a:p>
        </p:txBody>
      </p:sp>
    </p:spTree>
    <p:extLst>
      <p:ext uri="{BB962C8B-B14F-4D97-AF65-F5344CB8AC3E}">
        <p14:creationId xmlns:p14="http://schemas.microsoft.com/office/powerpoint/2010/main" val="1300028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vslutningsslide engelsk">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94770" y="2835354"/>
            <a:ext cx="1602460" cy="320056"/>
          </a:xfrm>
          <a:prstGeom prst="rect">
            <a:avLst/>
          </a:prstGeom>
        </p:spPr>
      </p:pic>
      <p:sp>
        <p:nvSpPr>
          <p:cNvPr id="10" name="TekstSylinder 9"/>
          <p:cNvSpPr txBox="1"/>
          <p:nvPr userDrawn="1"/>
        </p:nvSpPr>
        <p:spPr>
          <a:xfrm>
            <a:off x="1274052" y="3605754"/>
            <a:ext cx="9510538" cy="729430"/>
          </a:xfrm>
          <a:prstGeom prst="rect">
            <a:avLst/>
          </a:prstGeom>
          <a:noFill/>
        </p:spPr>
        <p:txBody>
          <a:bodyPr wrap="square" lIns="45729" tIns="22865" rIns="45729" bIns="22865" rtlCol="0">
            <a:spAutoFit/>
          </a:bodyPr>
          <a:lstStyle/>
          <a:p>
            <a:pPr marL="180036" marR="0" lvl="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FFFFFF"/>
                </a:solidFill>
                <a:effectLst/>
                <a:uLnTx/>
                <a:uFillTx/>
                <a:latin typeface="+mn-lt"/>
                <a:ea typeface="+mn-ea"/>
                <a:cs typeface="+mn-cs"/>
              </a:rPr>
              <a:t>Technology for a better society</a:t>
            </a:r>
          </a:p>
          <a:p>
            <a:endParaRPr lang="en-GB" sz="1799" dirty="0"/>
          </a:p>
        </p:txBody>
      </p:sp>
    </p:spTree>
    <p:extLst>
      <p:ext uri="{BB962C8B-B14F-4D97-AF65-F5344CB8AC3E}">
        <p14:creationId xmlns:p14="http://schemas.microsoft.com/office/powerpoint/2010/main" val="3891770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Agenda">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en-GB"/>
              <a:t>Klikk for å redigere tittelstil</a:t>
            </a:r>
            <a:endParaRPr lang="en-GB" dirty="0"/>
          </a:p>
        </p:txBody>
      </p:sp>
      <p:sp>
        <p:nvSpPr>
          <p:cNvPr id="3" name="Plassholder for dato 2"/>
          <p:cNvSpPr>
            <a:spLocks noGrp="1"/>
          </p:cNvSpPr>
          <p:nvPr>
            <p:ph type="dt" sz="half" idx="10"/>
          </p:nvPr>
        </p:nvSpPr>
        <p:spPr/>
        <p:txBody>
          <a:bodyPr/>
          <a:lstStyle/>
          <a:p>
            <a:r>
              <a:rPr lang="en-GB"/>
              <a:t>Month 2016</a:t>
            </a:r>
            <a:endParaRPr lang="en-GB" dirty="0"/>
          </a:p>
        </p:txBody>
      </p:sp>
      <p:sp>
        <p:nvSpPr>
          <p:cNvPr id="4" name="Plassholder for bunntekst 3"/>
          <p:cNvSpPr>
            <a:spLocks noGrp="1"/>
          </p:cNvSpPr>
          <p:nvPr>
            <p:ph type="ftr" sz="quarter" idx="11"/>
          </p:nvPr>
        </p:nvSpPr>
        <p:spPr/>
        <p:txBody>
          <a:bodyPr/>
          <a:lstStyle/>
          <a:p>
            <a:endParaRPr lang="en-GB" dirty="0"/>
          </a:p>
        </p:txBody>
      </p:sp>
      <p:sp>
        <p:nvSpPr>
          <p:cNvPr id="5" name="Plassholder for lysbildenummer 4"/>
          <p:cNvSpPr>
            <a:spLocks noGrp="1"/>
          </p:cNvSpPr>
          <p:nvPr>
            <p:ph type="sldNum" sz="quarter" idx="12"/>
          </p:nvPr>
        </p:nvSpPr>
        <p:spPr/>
        <p:txBody>
          <a:bodyPr/>
          <a:lstStyle/>
          <a:p>
            <a:fld id="{5751DFAA-887F-4071-8EAD-E8CA316FCF06}" type="slidenum">
              <a:rPr lang="en-GB" smtClean="0"/>
              <a:t>‹#›</a:t>
            </a:fld>
            <a:endParaRPr lang="en-GB" dirty="0"/>
          </a:p>
        </p:txBody>
      </p:sp>
      <p:grpSp>
        <p:nvGrpSpPr>
          <p:cNvPr id="6" name="AGENDA" hidden="1"/>
          <p:cNvGrpSpPr/>
          <p:nvPr userDrawn="1"/>
        </p:nvGrpSpPr>
        <p:grpSpPr>
          <a:xfrm>
            <a:off x="3160200" y="1"/>
            <a:ext cx="5871600" cy="647304"/>
            <a:chOff x="3160200" y="1"/>
            <a:chExt cx="5871600" cy="647304"/>
          </a:xfrm>
        </p:grpSpPr>
        <p:sp>
          <p:nvSpPr>
            <p:cNvPr id="7" name="TXTBOKS"/>
            <p:cNvSpPr/>
            <p:nvPr userDrawn="1"/>
          </p:nvSpPr>
          <p:spPr>
            <a:xfrm>
              <a:off x="3160200" y="1"/>
              <a:ext cx="5871600" cy="622878"/>
            </a:xfrm>
            <a:prstGeom prst="rect">
              <a:avLst/>
            </a:prstGeom>
            <a:solidFill>
              <a:srgbClr val="1A466E"/>
            </a:solidFill>
            <a:ln w="72000">
              <a:noFill/>
            </a:ln>
          </p:spPr>
          <p:style>
            <a:lnRef idx="2">
              <a:schemeClr val="accent1">
                <a:shade val="50000"/>
              </a:schemeClr>
            </a:lnRef>
            <a:fillRef idx="1">
              <a:schemeClr val="accent1"/>
            </a:fillRef>
            <a:effectRef idx="0">
              <a:schemeClr val="accent1"/>
            </a:effectRef>
            <a:fontRef idx="minor">
              <a:schemeClr val="lt1"/>
            </a:fontRef>
          </p:style>
          <p:txBody>
            <a:bodyPr lIns="864000" tIns="0" bIns="0" rtlCol="0" anchor="ctr"/>
            <a:lstStyle/>
            <a:p>
              <a:pPr algn="l"/>
              <a:r>
                <a:rPr lang="nb-NO" sz="2400" dirty="0" err="1">
                  <a:solidFill>
                    <a:srgbClr val="99B0C1"/>
                  </a:solidFill>
                </a:rPr>
                <a:t>Text</a:t>
              </a:r>
              <a:endParaRPr lang="nb-NO" sz="2400" dirty="0">
                <a:solidFill>
                  <a:srgbClr val="99B0C1"/>
                </a:solidFill>
              </a:endParaRPr>
            </a:p>
          </p:txBody>
        </p:sp>
        <p:sp>
          <p:nvSpPr>
            <p:cNvPr id="8" name="NRBOKS"/>
            <p:cNvSpPr/>
            <p:nvPr userDrawn="1"/>
          </p:nvSpPr>
          <p:spPr>
            <a:xfrm>
              <a:off x="3240590" y="44644"/>
              <a:ext cx="522000" cy="522000"/>
            </a:xfrm>
            <a:prstGeom prst="roundRect">
              <a:avLst/>
            </a:prstGeom>
            <a:solidFill>
              <a:srgbClr val="003C65"/>
            </a:solidFill>
            <a:ln w="72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000" b="1" dirty="0">
                  <a:solidFill>
                    <a:srgbClr val="99B0C1"/>
                  </a:solidFill>
                </a:rPr>
                <a:t>1</a:t>
              </a:r>
            </a:p>
          </p:txBody>
        </p:sp>
        <p:sp>
          <p:nvSpPr>
            <p:cNvPr id="9" name="LINJE"/>
            <p:cNvSpPr/>
            <p:nvPr userDrawn="1"/>
          </p:nvSpPr>
          <p:spPr>
            <a:xfrm>
              <a:off x="3160200" y="622105"/>
              <a:ext cx="5871600" cy="25200"/>
            </a:xfrm>
            <a:prstGeom prst="rect">
              <a:avLst/>
            </a:prstGeom>
            <a:solidFill>
              <a:srgbClr val="3B63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Tree>
    <p:extLst>
      <p:ext uri="{BB962C8B-B14F-4D97-AF65-F5344CB8AC3E}">
        <p14:creationId xmlns:p14="http://schemas.microsoft.com/office/powerpoint/2010/main" val="2342946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en-GB"/>
              <a:t>Klikk for å redigere tittelstil</a:t>
            </a:r>
            <a:endParaRPr lang="en-GB" dirty="0"/>
          </a:p>
        </p:txBody>
      </p:sp>
      <p:sp>
        <p:nvSpPr>
          <p:cNvPr id="3" name="Plassholder for dato 2"/>
          <p:cNvSpPr>
            <a:spLocks noGrp="1"/>
          </p:cNvSpPr>
          <p:nvPr>
            <p:ph type="dt" sz="half" idx="10"/>
          </p:nvPr>
        </p:nvSpPr>
        <p:spPr/>
        <p:txBody>
          <a:bodyPr/>
          <a:lstStyle/>
          <a:p>
            <a:r>
              <a:rPr lang="en-GB"/>
              <a:t>Month 2016</a:t>
            </a:r>
            <a:endParaRPr lang="en-GB" dirty="0"/>
          </a:p>
        </p:txBody>
      </p:sp>
      <p:sp>
        <p:nvSpPr>
          <p:cNvPr id="4" name="Plassholder for bunntekst 3"/>
          <p:cNvSpPr>
            <a:spLocks noGrp="1"/>
          </p:cNvSpPr>
          <p:nvPr>
            <p:ph type="ftr" sz="quarter" idx="11"/>
          </p:nvPr>
        </p:nvSpPr>
        <p:spPr/>
        <p:txBody>
          <a:bodyPr/>
          <a:lstStyle/>
          <a:p>
            <a:endParaRPr lang="en-GB" dirty="0"/>
          </a:p>
        </p:txBody>
      </p:sp>
      <p:sp>
        <p:nvSpPr>
          <p:cNvPr id="5" name="Plassholder for lysbildenummer 4"/>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765830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en-GB"/>
              <a:t>Month 2016</a:t>
            </a:r>
            <a:endParaRPr lang="en-GB" dirty="0"/>
          </a:p>
        </p:txBody>
      </p:sp>
      <p:sp>
        <p:nvSpPr>
          <p:cNvPr id="3" name="Plassholder for bunntekst 2"/>
          <p:cNvSpPr>
            <a:spLocks noGrp="1"/>
          </p:cNvSpPr>
          <p:nvPr>
            <p:ph type="ftr" sz="quarter" idx="11"/>
          </p:nvPr>
        </p:nvSpPr>
        <p:spPr/>
        <p:txBody>
          <a:bodyPr/>
          <a:lstStyle/>
          <a:p>
            <a:endParaRPr lang="en-GB" dirty="0"/>
          </a:p>
        </p:txBody>
      </p:sp>
      <p:sp>
        <p:nvSpPr>
          <p:cNvPr id="4" name="Plassholder for lysbildenummer 3"/>
          <p:cNvSpPr>
            <a:spLocks noGrp="1"/>
          </p:cNvSpPr>
          <p:nvPr>
            <p:ph type="sldNum" sz="quarter" idx="12"/>
          </p:nvPr>
        </p:nvSpPr>
        <p:spPr/>
        <p:txBody>
          <a:bodyPr/>
          <a:lstStyle/>
          <a:p>
            <a:fld id="{5751DFAA-887F-4071-8EAD-E8CA316FCF06}" type="slidenum">
              <a:rPr lang="en-GB" smtClean="0"/>
              <a:t>‹#›</a:t>
            </a:fld>
            <a:endParaRPr lang="en-GB" dirty="0"/>
          </a:p>
        </p:txBody>
      </p:sp>
    </p:spTree>
    <p:extLst>
      <p:ext uri="{BB962C8B-B14F-4D97-AF65-F5344CB8AC3E}">
        <p14:creationId xmlns:p14="http://schemas.microsoft.com/office/powerpoint/2010/main" val="111878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p:nvPr>
        </p:nvSpPr>
        <p:spPr>
          <a:xfrm>
            <a:off x="2700176" y="2706389"/>
            <a:ext cx="9360609" cy="1427223"/>
          </a:xfrm>
          <a:solidFill>
            <a:schemeClr val="bg1"/>
          </a:solidFill>
        </p:spPr>
        <p:txBody>
          <a:bodyPr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en-GB"/>
              <a:t>Click to edit Master title style</a:t>
            </a:r>
            <a:endParaRPr lang="en-GB" dirty="0"/>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sp>
        <p:nvSpPr>
          <p:cNvPr id="8" name="Plassholder for tekst 7"/>
          <p:cNvSpPr>
            <a:spLocks noGrp="1"/>
          </p:cNvSpPr>
          <p:nvPr>
            <p:ph type="body" sz="quarter" idx="12" hasCustomPrompt="1"/>
          </p:nvPr>
        </p:nvSpPr>
        <p:spPr>
          <a:xfrm>
            <a:off x="2903738" y="5652707"/>
            <a:ext cx="3888486" cy="688522"/>
          </a:xfrm>
        </p:spPr>
        <p:txBody>
          <a:bodyPr/>
          <a:lstStyle>
            <a:lvl1pPr marL="180000" indent="0">
              <a:spcBef>
                <a:spcPts val="0"/>
              </a:spcBef>
              <a:spcAft>
                <a:spcPts val="1000"/>
              </a:spcAft>
              <a:buNone/>
              <a:defRPr sz="1600" baseline="0">
                <a:solidFill>
                  <a:schemeClr val="accent2"/>
                </a:solidFill>
              </a:defRPr>
            </a:lvl1pPr>
          </a:lstStyle>
          <a:p>
            <a:pPr lvl="0"/>
            <a:r>
              <a:rPr lang="en-GB"/>
              <a:t>Ola Nordmann</a:t>
            </a:r>
          </a:p>
          <a:p>
            <a:pPr lvl="0"/>
            <a:r>
              <a:rPr lang="en-GB"/>
              <a:t>Month 2016</a:t>
            </a:r>
            <a:endParaRPr lang="en-GB" dirty="0"/>
          </a:p>
        </p:txBody>
      </p:sp>
    </p:spTree>
    <p:extLst>
      <p:ext uri="{BB962C8B-B14F-4D97-AF65-F5344CB8AC3E}">
        <p14:creationId xmlns:p14="http://schemas.microsoft.com/office/powerpoint/2010/main" val="263130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954182" y="1883324"/>
            <a:ext cx="9001711" cy="3049624"/>
          </a:xfrm>
          <a:noFill/>
        </p:spPr>
        <p:txBody>
          <a:bodyPr tIns="360072" bIns="0" anchor="t">
            <a:normAutofit/>
          </a:bodyPr>
          <a:lstStyle>
            <a:lvl1pPr>
              <a:lnSpc>
                <a:spcPct val="70000"/>
              </a:lnSpc>
              <a:defRPr sz="8100" cap="all" baseline="0"/>
            </a:lvl1pPr>
          </a:lstStyle>
          <a:p>
            <a:r>
              <a:rPr lang="en-GB"/>
              <a:t>Click to edit Master title style</a:t>
            </a:r>
            <a:endParaRPr lang="en-GB" dirty="0"/>
          </a:p>
        </p:txBody>
      </p:sp>
      <p:sp>
        <p:nvSpPr>
          <p:cNvPr id="3" name="Plassholder for tekst 2"/>
          <p:cNvSpPr>
            <a:spLocks noGrp="1"/>
          </p:cNvSpPr>
          <p:nvPr>
            <p:ph type="body" idx="1"/>
          </p:nvPr>
        </p:nvSpPr>
        <p:spPr>
          <a:xfrm>
            <a:off x="954182" y="5724716"/>
            <a:ext cx="9001711" cy="506998"/>
          </a:xfrm>
        </p:spPr>
        <p:txBody>
          <a:bodyPr>
            <a:normAutofit/>
          </a:bodyPr>
          <a:lstStyle>
            <a:lvl1pPr marL="0" indent="0">
              <a:spcBef>
                <a:spcPts val="200"/>
              </a:spcBef>
              <a:buNone/>
              <a:defRPr sz="12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en-GB"/>
              <a:t>Edit Master text styles</a:t>
            </a:r>
            <a:endParaRPr lang="en-GB" dirty="0"/>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en-GB" sz="1799" dirty="0"/>
          </a:p>
        </p:txBody>
      </p:sp>
    </p:spTree>
    <p:extLst>
      <p:ext uri="{BB962C8B-B14F-4D97-AF65-F5344CB8AC3E}">
        <p14:creationId xmlns:p14="http://schemas.microsoft.com/office/powerpoint/2010/main" val="258411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6715276" y="2700338"/>
            <a:ext cx="4986948" cy="3420428"/>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tel 7"/>
          <p:cNvSpPr>
            <a:spLocks noGrp="1"/>
          </p:cNvSpPr>
          <p:nvPr>
            <p:ph type="title"/>
          </p:nvPr>
        </p:nvSpPr>
        <p:spPr>
          <a:xfrm>
            <a:off x="6715276" y="920493"/>
            <a:ext cx="4986948" cy="1319077"/>
          </a:xfrm>
          <a:blipFill dpi="0" rotWithShape="1">
            <a:blip r:embed="rId2"/>
            <a:srcRect/>
            <a:tile tx="0" ty="0" sx="100000" sy="100000" flip="none" algn="bl"/>
          </a:blipFill>
        </p:spPr>
        <p:txBody>
          <a:bodyPr/>
          <a:lstStyle>
            <a:lvl1pPr>
              <a:lnSpc>
                <a:spcPct val="80000"/>
              </a:lnSpc>
              <a:defRPr/>
            </a:lvl1pPr>
          </a:lstStyle>
          <a:p>
            <a:r>
              <a:rPr lang="en-GB"/>
              <a:t>Click to edit Master title style</a:t>
            </a:r>
            <a:endParaRPr lang="en-GB" dirty="0"/>
          </a:p>
        </p:txBody>
      </p:sp>
      <p:sp>
        <p:nvSpPr>
          <p:cNvPr id="2" name="Plassholder for bilde 1"/>
          <p:cNvSpPr>
            <a:spLocks noGrp="1"/>
          </p:cNvSpPr>
          <p:nvPr>
            <p:ph type="pic" sz="quarter" idx="13"/>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en-GB"/>
              <a:t>Click icon to add picture</a:t>
            </a:r>
            <a:endParaRPr lang="en-GB" dirty="0"/>
          </a:p>
        </p:txBody>
      </p:sp>
      <p:sp>
        <p:nvSpPr>
          <p:cNvPr id="3" name="Plassholder for dato 2"/>
          <p:cNvSpPr>
            <a:spLocks noGrp="1"/>
          </p:cNvSpPr>
          <p:nvPr>
            <p:ph type="dt" sz="half" idx="15"/>
          </p:nvPr>
        </p:nvSpPr>
        <p:spPr/>
        <p:txBody>
          <a:bodyPr/>
          <a:lstStyle/>
          <a:p>
            <a:r>
              <a:rPr lang="en-GB"/>
              <a:t>Month 2016</a:t>
            </a:r>
            <a:endParaRPr lang="en-GB" dirty="0"/>
          </a:p>
        </p:txBody>
      </p:sp>
      <p:sp>
        <p:nvSpPr>
          <p:cNvPr id="5" name="Plassholder for bunntekst 4"/>
          <p:cNvSpPr>
            <a:spLocks noGrp="1"/>
          </p:cNvSpPr>
          <p:nvPr>
            <p:ph type="ftr" sz="quarter" idx="16"/>
          </p:nvPr>
        </p:nvSpPr>
        <p:spPr/>
        <p:txBody>
          <a:bodyPr/>
          <a:lstStyle/>
          <a:p>
            <a:endParaRPr lang="en-GB" dirty="0"/>
          </a:p>
        </p:txBody>
      </p:sp>
      <p:sp>
        <p:nvSpPr>
          <p:cNvPr id="6" name="Plassholder for lysbildenummer 5"/>
          <p:cNvSpPr>
            <a:spLocks noGrp="1"/>
          </p:cNvSpPr>
          <p:nvPr>
            <p:ph type="sldNum" sz="quarter" idx="17"/>
          </p:nvPr>
        </p:nvSpPr>
        <p:spPr/>
        <p:txBody>
          <a:bodyPr/>
          <a:lstStyle/>
          <a:p>
            <a:fld id="{5751DFAA-887F-4071-8EAD-E8CA316FCF06}" type="slidenum">
              <a:rPr lang="en-GB" smtClean="0"/>
              <a:pPr/>
              <a:t>‹#›</a:t>
            </a:fld>
            <a:endParaRPr lang="en-GB" dirty="0"/>
          </a:p>
        </p:txBody>
      </p:sp>
    </p:spTree>
    <p:extLst>
      <p:ext uri="{BB962C8B-B14F-4D97-AF65-F5344CB8AC3E}">
        <p14:creationId xmlns:p14="http://schemas.microsoft.com/office/powerpoint/2010/main" val="2142956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en-GB"/>
              <a:t>Click icon to add picture</a:t>
            </a:r>
            <a:endParaRPr lang="en-GB" dirty="0"/>
          </a:p>
        </p:txBody>
      </p:sp>
      <p:sp>
        <p:nvSpPr>
          <p:cNvPr id="4" name="Plassholder for innhold 3"/>
          <p:cNvSpPr>
            <a:spLocks noGrp="1"/>
          </p:cNvSpPr>
          <p:nvPr>
            <p:ph sz="half" idx="2"/>
          </p:nvPr>
        </p:nvSpPr>
        <p:spPr>
          <a:xfrm>
            <a:off x="954182" y="2700338"/>
            <a:ext cx="4742139" cy="3420428"/>
          </a:xfrm>
        </p:spPr>
        <p:txBody>
          <a:bodyPr>
            <a:no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tel 7"/>
          <p:cNvSpPr>
            <a:spLocks noGrp="1"/>
          </p:cNvSpPr>
          <p:nvPr>
            <p:ph type="title"/>
          </p:nvPr>
        </p:nvSpPr>
        <p:spPr>
          <a:xfrm>
            <a:off x="954182" y="920493"/>
            <a:ext cx="4742139" cy="1319077"/>
          </a:xfrm>
          <a:blipFill dpi="0" rotWithShape="1">
            <a:blip r:embed="rId2"/>
            <a:srcRect/>
            <a:tile tx="0" ty="0" sx="100000" sy="100000" flip="none" algn="bl"/>
          </a:blipFill>
        </p:spPr>
        <p:txBody>
          <a:bodyPr/>
          <a:lstStyle>
            <a:lvl1pPr>
              <a:lnSpc>
                <a:spcPct val="80000"/>
              </a:lnSpc>
              <a:defRPr/>
            </a:lvl1pPr>
          </a:lstStyle>
          <a:p>
            <a:r>
              <a:rPr lang="en-GB"/>
              <a:t>Click to edit Master title style</a:t>
            </a:r>
            <a:endParaRPr lang="en-GB" dirty="0"/>
          </a:p>
        </p:txBody>
      </p:sp>
      <p:sp>
        <p:nvSpPr>
          <p:cNvPr id="3" name="Plassholder for dato 2"/>
          <p:cNvSpPr>
            <a:spLocks noGrp="1"/>
          </p:cNvSpPr>
          <p:nvPr>
            <p:ph type="dt" sz="half" idx="15"/>
          </p:nvPr>
        </p:nvSpPr>
        <p:spPr/>
        <p:txBody>
          <a:bodyPr/>
          <a:lstStyle/>
          <a:p>
            <a:r>
              <a:rPr lang="en-GB"/>
              <a:t>Month 2016</a:t>
            </a:r>
            <a:endParaRPr lang="en-GB" dirty="0"/>
          </a:p>
        </p:txBody>
      </p:sp>
      <p:sp>
        <p:nvSpPr>
          <p:cNvPr id="5" name="Plassholder for bunntekst 4"/>
          <p:cNvSpPr>
            <a:spLocks noGrp="1"/>
          </p:cNvSpPr>
          <p:nvPr>
            <p:ph type="ftr" sz="quarter" idx="16"/>
          </p:nvPr>
        </p:nvSpPr>
        <p:spPr/>
        <p:txBody>
          <a:bodyPr/>
          <a:lstStyle/>
          <a:p>
            <a:endParaRPr lang="en-GB" dirty="0"/>
          </a:p>
        </p:txBody>
      </p:sp>
      <p:sp>
        <p:nvSpPr>
          <p:cNvPr id="6" name="Plassholder for lysbildenummer 5"/>
          <p:cNvSpPr>
            <a:spLocks noGrp="1"/>
          </p:cNvSpPr>
          <p:nvPr>
            <p:ph type="sldNum" sz="quarter" idx="17"/>
          </p:nvPr>
        </p:nvSpPr>
        <p:spPr/>
        <p:txBody>
          <a:bodyPr/>
          <a:lstStyle/>
          <a:p>
            <a:fld id="{5751DFAA-887F-4071-8EAD-E8CA316FCF06}" type="slidenum">
              <a:rPr lang="en-GB" smtClean="0"/>
              <a:pPr/>
              <a:t>‹#›</a:t>
            </a:fld>
            <a:endParaRPr lang="en-GB" dirty="0"/>
          </a:p>
        </p:txBody>
      </p:sp>
      <p:sp>
        <p:nvSpPr>
          <p:cNvPr id="10" name="smartart"/>
          <p:cNvSpPr>
            <a:spLocks noGrp="1"/>
          </p:cNvSpPr>
          <p:nvPr>
            <p:ph type="dgm" sz="quarter" idx="20" hasCustomPrompt="1"/>
          </p:nvPr>
        </p:nvSpPr>
        <p:spPr>
          <a:xfrm>
            <a:off x="10793052" y="6255782"/>
            <a:ext cx="981186" cy="214227"/>
          </a:xfrm>
          <a:prstGeom prst="rect">
            <a:avLst/>
          </a:prstGeom>
          <a:blipFill>
            <a:blip r:embed="rId3"/>
            <a:stretch>
              <a:fillRect/>
            </a:stretch>
          </a:blipFill>
        </p:spPr>
        <p:txBody>
          <a:bodyPr lIns="0" tIns="0" rIns="0" bIns="0"/>
          <a:lstStyle>
            <a:lvl1pPr marL="0" indent="0">
              <a:buNone/>
              <a:defRPr sz="100" baseline="0"/>
            </a:lvl1pPr>
          </a:lstStyle>
          <a:p>
            <a:r>
              <a:rPr lang="en-GB" sz="100" dirty="0"/>
              <a:t> </a:t>
            </a:r>
            <a:endParaRPr lang="en-GB" dirty="0"/>
          </a:p>
        </p:txBody>
      </p:sp>
      <p:pic>
        <p:nvPicPr>
          <p:cNvPr id="11"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32334733"/>
      </p:ext>
    </p:extLst>
  </p:cSld>
  <p:clrMapOvr>
    <a:masterClrMapping/>
  </p:clrMapOvr>
  <p:extLst mod="1">
    <p:ext uri="{DCECCB84-F9BA-43D5-87BE-67443E8EF086}">
      <p15:sldGuideLst xmlns:p15="http://schemas.microsoft.com/office/powerpoint/2012/main">
        <p15:guide id="1" pos="119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en-GB"/>
              <a:t>Click icon to add picture</a:t>
            </a:r>
            <a:endParaRPr lang="en-GB" dirty="0"/>
          </a:p>
        </p:txBody>
      </p:sp>
      <p:sp>
        <p:nvSpPr>
          <p:cNvPr id="2" name="Tittel 1"/>
          <p:cNvSpPr>
            <a:spLocks noGrp="1"/>
          </p:cNvSpPr>
          <p:nvPr>
            <p:ph type="title"/>
          </p:nvPr>
        </p:nvSpPr>
        <p:spPr/>
        <p:txBody>
          <a:bodyPr/>
          <a:lstStyle/>
          <a:p>
            <a:r>
              <a:rPr lang="en-GB"/>
              <a:t>Click to edit Master title style</a:t>
            </a:r>
            <a:endParaRPr lang="en-GB" dirty="0"/>
          </a:p>
        </p:txBody>
      </p:sp>
      <p:sp>
        <p:nvSpPr>
          <p:cNvPr id="3" name="Plassholder for dato 2"/>
          <p:cNvSpPr>
            <a:spLocks noGrp="1"/>
          </p:cNvSpPr>
          <p:nvPr>
            <p:ph type="dt" sz="half" idx="15"/>
          </p:nvPr>
        </p:nvSpPr>
        <p:spPr/>
        <p:txBody>
          <a:bodyPr/>
          <a:lstStyle/>
          <a:p>
            <a:r>
              <a:rPr lang="en-GB"/>
              <a:t>Month 2016</a:t>
            </a:r>
            <a:endParaRPr lang="en-GB" dirty="0"/>
          </a:p>
        </p:txBody>
      </p:sp>
      <p:sp>
        <p:nvSpPr>
          <p:cNvPr id="4" name="Plassholder for bunntekst 3"/>
          <p:cNvSpPr>
            <a:spLocks noGrp="1"/>
          </p:cNvSpPr>
          <p:nvPr>
            <p:ph type="ftr" sz="quarter" idx="16"/>
          </p:nvPr>
        </p:nvSpPr>
        <p:spPr/>
        <p:txBody>
          <a:bodyPr/>
          <a:lstStyle/>
          <a:p>
            <a:endParaRPr lang="en-GB" dirty="0"/>
          </a:p>
        </p:txBody>
      </p:sp>
      <p:sp>
        <p:nvSpPr>
          <p:cNvPr id="5" name="Plassholder for lysbildenummer 4"/>
          <p:cNvSpPr>
            <a:spLocks noGrp="1"/>
          </p:cNvSpPr>
          <p:nvPr>
            <p:ph type="sldNum" sz="quarter" idx="17"/>
          </p:nvPr>
        </p:nvSpPr>
        <p:spPr/>
        <p:txBody>
          <a:bodyPr/>
          <a:lstStyle/>
          <a:p>
            <a:fld id="{5751DFAA-887F-4071-8EAD-E8CA316FCF06}" type="slidenum">
              <a:rPr lang="en-GB" smtClean="0"/>
              <a:pPr/>
              <a:t>‹#›</a:t>
            </a:fld>
            <a:endParaRPr lang="en-GB" dirty="0"/>
          </a:p>
        </p:txBody>
      </p:sp>
      <p:sp>
        <p:nvSpPr>
          <p:cNvPr id="13" name="smartart"/>
          <p:cNvSpPr>
            <a:spLocks noGrp="1"/>
          </p:cNvSpPr>
          <p:nvPr>
            <p:ph type="dgm" sz="quarter" idx="20"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en-GB" sz="100" dirty="0"/>
              <a:t> </a:t>
            </a:r>
            <a:endParaRPr lang="en-GB" dirty="0"/>
          </a:p>
        </p:txBody>
      </p:sp>
      <p:pic>
        <p:nvPicPr>
          <p:cNvPr id="14"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62783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4320821" cy="3420428"/>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Plassholder for innhold 3"/>
          <p:cNvSpPr>
            <a:spLocks noGrp="1"/>
          </p:cNvSpPr>
          <p:nvPr>
            <p:ph sz="half" idx="2"/>
          </p:nvPr>
        </p:nvSpPr>
        <p:spPr>
          <a:xfrm>
            <a:off x="5635071" y="2700338"/>
            <a:ext cx="4320821" cy="3420428"/>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Plassholder for dato 4"/>
          <p:cNvSpPr>
            <a:spLocks noGrp="1"/>
          </p:cNvSpPr>
          <p:nvPr>
            <p:ph type="dt" sz="half" idx="10"/>
          </p:nvPr>
        </p:nvSpPr>
        <p:spPr/>
        <p:txBody>
          <a:bodyPr/>
          <a:lstStyle/>
          <a:p>
            <a:r>
              <a:rPr lang="en-GB"/>
              <a:t>Month 2016</a:t>
            </a:r>
            <a:endParaRPr lang="en-GB" dirty="0"/>
          </a:p>
        </p:txBody>
      </p:sp>
      <p:sp>
        <p:nvSpPr>
          <p:cNvPr id="6" name="Plassholder for bunntekst 5"/>
          <p:cNvSpPr>
            <a:spLocks noGrp="1"/>
          </p:cNvSpPr>
          <p:nvPr>
            <p:ph type="ftr" sz="quarter" idx="11"/>
          </p:nvPr>
        </p:nvSpPr>
        <p:spPr/>
        <p:txBody>
          <a:bodyPr/>
          <a:lstStyle/>
          <a:p>
            <a:endParaRPr lang="en-GB" dirty="0"/>
          </a:p>
        </p:txBody>
      </p:sp>
      <p:sp>
        <p:nvSpPr>
          <p:cNvPr id="7" name="Plassholder for lysbildenummer 6"/>
          <p:cNvSpPr>
            <a:spLocks noGrp="1"/>
          </p:cNvSpPr>
          <p:nvPr>
            <p:ph type="sldNum" sz="quarter" idx="12"/>
          </p:nvPr>
        </p:nvSpPr>
        <p:spPr/>
        <p:txBody>
          <a:bodyPr/>
          <a:lstStyle/>
          <a:p>
            <a:fld id="{5751DFAA-887F-4071-8EAD-E8CA316FCF06}" type="slidenum">
              <a:rPr lang="en-GB" smtClean="0"/>
              <a:t>‹#›</a:t>
            </a:fld>
            <a:endParaRPr lang="en-GB" dirty="0"/>
          </a:p>
        </p:txBody>
      </p:sp>
      <p:sp>
        <p:nvSpPr>
          <p:cNvPr id="8" name="Tittel 7"/>
          <p:cNvSpPr>
            <a:spLocks noGrp="1"/>
          </p:cNvSpPr>
          <p:nvPr>
            <p:ph type="title"/>
          </p:nvPr>
        </p:nvSpPr>
        <p:spPr/>
        <p:txBody>
          <a:bodyPr/>
          <a:lstStyle/>
          <a:p>
            <a:r>
              <a:rPr lang="en-GB"/>
              <a:t>Click to edit Master title style</a:t>
            </a:r>
            <a:endParaRPr lang="en-GB" dirty="0"/>
          </a:p>
        </p:txBody>
      </p:sp>
    </p:spTree>
    <p:extLst>
      <p:ext uri="{BB962C8B-B14F-4D97-AF65-F5344CB8AC3E}">
        <p14:creationId xmlns:p14="http://schemas.microsoft.com/office/powerpoint/2010/main" val="3213274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954181" y="2700338"/>
            <a:ext cx="5980773" cy="3420428"/>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Plassholder for innhold 3"/>
          <p:cNvSpPr>
            <a:spLocks noGrp="1"/>
          </p:cNvSpPr>
          <p:nvPr>
            <p:ph sz="half" idx="2"/>
          </p:nvPr>
        </p:nvSpPr>
        <p:spPr>
          <a:xfrm>
            <a:off x="7075893" y="2700338"/>
            <a:ext cx="2880000" cy="3420428"/>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Plassholder for dato 4"/>
          <p:cNvSpPr>
            <a:spLocks noGrp="1"/>
          </p:cNvSpPr>
          <p:nvPr>
            <p:ph type="dt" sz="half" idx="10"/>
          </p:nvPr>
        </p:nvSpPr>
        <p:spPr/>
        <p:txBody>
          <a:bodyPr/>
          <a:lstStyle/>
          <a:p>
            <a:r>
              <a:rPr lang="en-GB"/>
              <a:t>Month 2016</a:t>
            </a:r>
            <a:endParaRPr lang="en-GB" dirty="0"/>
          </a:p>
        </p:txBody>
      </p:sp>
      <p:sp>
        <p:nvSpPr>
          <p:cNvPr id="6" name="Plassholder for bunntekst 5"/>
          <p:cNvSpPr>
            <a:spLocks noGrp="1"/>
          </p:cNvSpPr>
          <p:nvPr>
            <p:ph type="ftr" sz="quarter" idx="11"/>
          </p:nvPr>
        </p:nvSpPr>
        <p:spPr/>
        <p:txBody>
          <a:bodyPr/>
          <a:lstStyle/>
          <a:p>
            <a:endParaRPr lang="en-GB" dirty="0"/>
          </a:p>
        </p:txBody>
      </p:sp>
      <p:sp>
        <p:nvSpPr>
          <p:cNvPr id="7" name="Plassholder for lysbildenummer 6"/>
          <p:cNvSpPr>
            <a:spLocks noGrp="1"/>
          </p:cNvSpPr>
          <p:nvPr>
            <p:ph type="sldNum" sz="quarter" idx="12"/>
          </p:nvPr>
        </p:nvSpPr>
        <p:spPr/>
        <p:txBody>
          <a:bodyPr/>
          <a:lstStyle/>
          <a:p>
            <a:fld id="{5751DFAA-887F-4071-8EAD-E8CA316FCF06}" type="slidenum">
              <a:rPr lang="en-GB" smtClean="0"/>
              <a:t>‹#›</a:t>
            </a:fld>
            <a:endParaRPr lang="en-GB" dirty="0"/>
          </a:p>
        </p:txBody>
      </p:sp>
      <p:sp>
        <p:nvSpPr>
          <p:cNvPr id="8" name="Tittel 7"/>
          <p:cNvSpPr>
            <a:spLocks noGrp="1"/>
          </p:cNvSpPr>
          <p:nvPr>
            <p:ph type="title"/>
          </p:nvPr>
        </p:nvSpPr>
        <p:spPr/>
        <p:txBody>
          <a:bodyPr/>
          <a:lstStyle/>
          <a:p>
            <a:r>
              <a:rPr lang="en-GB"/>
              <a:t>Click to edit Master title style</a:t>
            </a:r>
            <a:endParaRPr lang="en-GB" dirty="0"/>
          </a:p>
        </p:txBody>
      </p:sp>
    </p:spTree>
    <p:extLst>
      <p:ext uri="{BB962C8B-B14F-4D97-AF65-F5344CB8AC3E}">
        <p14:creationId xmlns:p14="http://schemas.microsoft.com/office/powerpoint/2010/main" val="221520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emf"/><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4.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emf"/><Relationship Id="rId2" Type="http://schemas.openxmlformats.org/officeDocument/2006/relationships/slideLayout" Target="../slideLayouts/slideLayout14.xml"/><Relationship Id="rId16" Type="http://schemas.openxmlformats.org/officeDocument/2006/relationships/image" Target="../media/image2.emf"/><Relationship Id="rId20"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19" Type="http://schemas.openxmlformats.org/officeDocument/2006/relationships/image" Target="../media/image5.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887946"/>
            <a:ext cx="9001711" cy="926662"/>
          </a:xfrm>
          <a:prstGeom prst="rect">
            <a:avLst/>
          </a:prstGeom>
          <a:blipFill dpi="0" rotWithShape="1">
            <a:blip r:embed="rId14"/>
            <a:srcRect/>
            <a:tile tx="0" ty="0" sx="100000" sy="100000" flip="xy" algn="bl"/>
          </a:blipFill>
        </p:spPr>
        <p:txBody>
          <a:bodyPr vert="horz" lIns="0" tIns="0" rIns="0" bIns="270054" rtlCol="0" anchor="ctr" anchorCtr="0">
            <a:spAutoFit/>
          </a:bodyPr>
          <a:lstStyle/>
          <a:p>
            <a:r>
              <a:rPr lang="nb-NO" dirty="0"/>
              <a:t>Klikk for å redigere tittelstil</a:t>
            </a:r>
          </a:p>
        </p:txBody>
      </p:sp>
      <p:sp>
        <p:nvSpPr>
          <p:cNvPr id="3" name="Plassholder for tekst 2"/>
          <p:cNvSpPr>
            <a:spLocks noGrp="1"/>
          </p:cNvSpPr>
          <p:nvPr>
            <p:ph type="body" idx="1"/>
          </p:nvPr>
        </p:nvSpPr>
        <p:spPr>
          <a:xfrm>
            <a:off x="954182" y="2319687"/>
            <a:ext cx="9001711" cy="3801079"/>
          </a:xfrm>
          <a:prstGeom prst="rect">
            <a:avLst/>
          </a:prstGeom>
        </p:spPr>
        <p:txBody>
          <a:bodyPr vert="horz" wrap="square"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9109672" y="6255782"/>
            <a:ext cx="846221" cy="184666"/>
          </a:xfrm>
          <a:prstGeom prst="rect">
            <a:avLst/>
          </a:prstGeom>
        </p:spPr>
        <p:txBody>
          <a:bodyPr vert="horz" lIns="0" tIns="0" rIns="0" bIns="0" rtlCol="0" anchor="ctr">
            <a:normAutofit/>
          </a:bodyPr>
          <a:lstStyle>
            <a:lvl1pPr algn="r">
              <a:defRPr sz="1200">
                <a:solidFill>
                  <a:schemeClr val="tx2"/>
                </a:solidFill>
              </a:defRPr>
            </a:lvl1pPr>
          </a:lstStyle>
          <a:p>
            <a:r>
              <a:rPr lang="nb-NO" dirty="0" err="1"/>
              <a:t>Month</a:t>
            </a:r>
            <a:r>
              <a:rPr lang="nb-NO" dirty="0"/>
              <a:t> 2016</a:t>
            </a:r>
          </a:p>
        </p:txBody>
      </p:sp>
      <p:sp>
        <p:nvSpPr>
          <p:cNvPr id="5" name="Plassholder for bunntekst 4"/>
          <p:cNvSpPr>
            <a:spLocks noGrp="1"/>
          </p:cNvSpPr>
          <p:nvPr>
            <p:ph type="ftr" sz="quarter" idx="3"/>
          </p:nvPr>
        </p:nvSpPr>
        <p:spPr>
          <a:xfrm>
            <a:off x="954183" y="6255782"/>
            <a:ext cx="7443537" cy="184666"/>
          </a:xfrm>
          <a:prstGeom prst="rect">
            <a:avLst/>
          </a:prstGeom>
        </p:spPr>
        <p:txBody>
          <a:bodyPr vert="horz" lIns="0" tIns="0" rIns="0" bIns="0" rtlCol="0" anchor="ctr">
            <a:normAutofit/>
          </a:bodyPr>
          <a:lstStyle>
            <a:lvl1pPr algn="l">
              <a:defRPr sz="1200">
                <a:solidFill>
                  <a:schemeClr val="tx2"/>
                </a:solidFill>
              </a:defRPr>
            </a:lvl1pPr>
          </a:lstStyle>
          <a:p>
            <a:endParaRPr lang="nb-NO" dirty="0"/>
          </a:p>
        </p:txBody>
      </p:sp>
      <p:sp>
        <p:nvSpPr>
          <p:cNvPr id="6" name="Plassholder for lysbildenummer 5"/>
          <p:cNvSpPr>
            <a:spLocks noGrp="1"/>
          </p:cNvSpPr>
          <p:nvPr>
            <p:ph type="sldNum" sz="quarter" idx="4"/>
          </p:nvPr>
        </p:nvSpPr>
        <p:spPr>
          <a:xfrm>
            <a:off x="459087" y="6255782"/>
            <a:ext cx="308812" cy="184666"/>
          </a:xfrm>
          <a:prstGeom prst="rect">
            <a:avLst/>
          </a:prstGeom>
        </p:spPr>
        <p:txBody>
          <a:bodyPr vert="horz" lIns="0" tIns="0" rIns="0" bIns="0" rtlCol="0" anchor="ctr">
            <a:normAutofit/>
          </a:bodyPr>
          <a:lstStyle>
            <a:lvl1pPr algn="l">
              <a:defRPr sz="1200">
                <a:solidFill>
                  <a:schemeClr val="tx2"/>
                </a:solidFill>
              </a:defRPr>
            </a:lvl1pPr>
          </a:lstStyle>
          <a:p>
            <a:fld id="{5751DFAA-887F-4071-8EAD-E8CA316FCF06}" type="slidenum">
              <a:rPr lang="nb-NO" smtClean="0"/>
              <a:pPr/>
              <a:t>‹#›</a:t>
            </a:fld>
            <a:endParaRPr lang="nb-NO" dirty="0"/>
          </a:p>
        </p:txBody>
      </p:sp>
      <p:pic>
        <p:nvPicPr>
          <p:cNvPr id="11" name="cyan" hidden="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dirty="0" err="1">
                <a:solidFill>
                  <a:schemeClr val="tx2"/>
                </a:solidFill>
              </a:rPr>
              <a:t>Klikk</a:t>
            </a:r>
            <a:r>
              <a:rPr lang="en-GB" sz="2000" baseline="0" dirty="0">
                <a:solidFill>
                  <a:schemeClr val="tx2"/>
                </a:solidFill>
              </a:rPr>
              <a:t> for å </a:t>
            </a:r>
            <a:r>
              <a:rPr lang="en-GB" sz="2000" baseline="0" dirty="0" err="1">
                <a:solidFill>
                  <a:schemeClr val="tx2"/>
                </a:solidFill>
              </a:rPr>
              <a:t>redigere</a:t>
            </a:r>
            <a:r>
              <a:rPr lang="en-GB" sz="2000" baseline="0" dirty="0">
                <a:solidFill>
                  <a:schemeClr val="tx2"/>
                </a:solidFill>
              </a:rPr>
              <a:t> </a:t>
            </a:r>
            <a:r>
              <a:rPr lang="en-GB" sz="2000" baseline="0" dirty="0" err="1">
                <a:solidFill>
                  <a:schemeClr val="tx2"/>
                </a:solidFill>
              </a:rPr>
              <a:t>tekst</a:t>
            </a:r>
            <a:endParaRPr lang="en-GB" sz="2000" dirty="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9" name="sinteflogo"/>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spTree>
    <p:extLst>
      <p:ext uri="{BB962C8B-B14F-4D97-AF65-F5344CB8AC3E}">
        <p14:creationId xmlns:p14="http://schemas.microsoft.com/office/powerpoint/2010/main" val="1643857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6" r:id="rId3"/>
    <p:sldLayoutId id="2147483651" r:id="rId4"/>
    <p:sldLayoutId id="2147483656" r:id="rId5"/>
    <p:sldLayoutId id="2147483673" r:id="rId6"/>
    <p:sldLayoutId id="2147483657" r:id="rId7"/>
    <p:sldLayoutId id="2147483652" r:id="rId8"/>
    <p:sldLayoutId id="2147483679" r:id="rId9"/>
    <p:sldLayoutId id="2147483653" r:id="rId10"/>
    <p:sldLayoutId id="2147483654" r:id="rId11"/>
    <p:sldLayoutId id="2147483655" r:id="rId12"/>
  </p:sldLayoutIdLst>
  <p:hf hdr="0" ftr="0" dt="0"/>
  <p:txStyles>
    <p:titleStyle>
      <a:lvl1pPr algn="l" defTabSz="914537" rtl="0" eaLnBrk="1" latinLnBrk="0" hangingPunct="1">
        <a:lnSpc>
          <a:spcPct val="100000"/>
        </a:lnSpc>
        <a:spcBef>
          <a:spcPct val="0"/>
        </a:spcBef>
        <a:buNone/>
        <a:defRPr sz="43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887946"/>
            <a:ext cx="9001711" cy="926662"/>
          </a:xfrm>
          <a:prstGeom prst="rect">
            <a:avLst/>
          </a:prstGeom>
          <a:blipFill dpi="0" rotWithShape="1">
            <a:blip r:embed="rId15"/>
            <a:srcRect/>
            <a:tile tx="0" ty="0" sx="100000" sy="100000" flip="xy" algn="bl"/>
          </a:blipFill>
        </p:spPr>
        <p:txBody>
          <a:bodyPr vert="horz" lIns="0" tIns="0" rIns="0" bIns="270054" rtlCol="0" anchor="ctr" anchorCtr="0">
            <a:spAutoFit/>
          </a:bodyPr>
          <a:lstStyle/>
          <a:p>
            <a:r>
              <a:rPr lang="nb-NO" dirty="0"/>
              <a:t>Klikk for å redigere tittelstil</a:t>
            </a:r>
          </a:p>
        </p:txBody>
      </p:sp>
      <p:sp>
        <p:nvSpPr>
          <p:cNvPr id="3" name="Plassholder for tekst 2"/>
          <p:cNvSpPr>
            <a:spLocks noGrp="1"/>
          </p:cNvSpPr>
          <p:nvPr>
            <p:ph type="body" idx="1"/>
          </p:nvPr>
        </p:nvSpPr>
        <p:spPr>
          <a:xfrm>
            <a:off x="954182" y="2700338"/>
            <a:ext cx="9001711" cy="3420428"/>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9109671" y="6255782"/>
            <a:ext cx="846221" cy="184666"/>
          </a:xfrm>
          <a:prstGeom prst="rect">
            <a:avLst/>
          </a:prstGeom>
        </p:spPr>
        <p:txBody>
          <a:bodyPr vert="horz" lIns="0" tIns="0" rIns="0" bIns="0" rtlCol="0" anchor="ctr">
            <a:normAutofit/>
          </a:bodyPr>
          <a:lstStyle>
            <a:lvl1pPr algn="r">
              <a:defRPr sz="1200">
                <a:solidFill>
                  <a:schemeClr val="tx2"/>
                </a:solidFill>
              </a:defRPr>
            </a:lvl1pPr>
          </a:lstStyle>
          <a:p>
            <a:r>
              <a:rPr lang="nb-NO"/>
              <a:t>Month 2016</a:t>
            </a:r>
            <a:endParaRPr lang="nb-NO" dirty="0"/>
          </a:p>
        </p:txBody>
      </p:sp>
      <p:sp>
        <p:nvSpPr>
          <p:cNvPr id="5" name="Plassholder for bunntekst 4"/>
          <p:cNvSpPr>
            <a:spLocks noGrp="1"/>
          </p:cNvSpPr>
          <p:nvPr>
            <p:ph type="ftr" sz="quarter" idx="3"/>
          </p:nvPr>
        </p:nvSpPr>
        <p:spPr>
          <a:xfrm>
            <a:off x="954183" y="6255782"/>
            <a:ext cx="7443537" cy="184666"/>
          </a:xfrm>
          <a:prstGeom prst="rect">
            <a:avLst/>
          </a:prstGeom>
        </p:spPr>
        <p:txBody>
          <a:bodyPr vert="horz" lIns="0" tIns="0" rIns="0" bIns="0" rtlCol="0" anchor="ctr">
            <a:normAutofit/>
          </a:bodyPr>
          <a:lstStyle>
            <a:lvl1pPr algn="l">
              <a:defRPr sz="1200">
                <a:solidFill>
                  <a:schemeClr val="tx2"/>
                </a:solidFill>
              </a:defRPr>
            </a:lvl1pPr>
          </a:lstStyle>
          <a:p>
            <a:endParaRPr lang="nb-NO" dirty="0"/>
          </a:p>
        </p:txBody>
      </p:sp>
      <p:sp>
        <p:nvSpPr>
          <p:cNvPr id="6" name="Plassholder for lysbildenummer 5"/>
          <p:cNvSpPr>
            <a:spLocks noGrp="1"/>
          </p:cNvSpPr>
          <p:nvPr>
            <p:ph type="sldNum" sz="quarter" idx="4"/>
          </p:nvPr>
        </p:nvSpPr>
        <p:spPr>
          <a:xfrm>
            <a:off x="459087" y="6255782"/>
            <a:ext cx="308812" cy="184666"/>
          </a:xfrm>
          <a:prstGeom prst="rect">
            <a:avLst/>
          </a:prstGeom>
        </p:spPr>
        <p:txBody>
          <a:bodyPr vert="horz" lIns="0" tIns="0" rIns="0" bIns="0" rtlCol="0" anchor="ctr">
            <a:normAutofit/>
          </a:bodyPr>
          <a:lstStyle>
            <a:lvl1pPr algn="l">
              <a:defRPr sz="1200">
                <a:solidFill>
                  <a:schemeClr val="tx2"/>
                </a:solidFill>
              </a:defRPr>
            </a:lvl1pPr>
          </a:lstStyle>
          <a:p>
            <a:fld id="{5751DFAA-887F-4071-8EAD-E8CA316FCF06}" type="slidenum">
              <a:rPr lang="nb-NO" smtClean="0"/>
              <a:pPr/>
              <a:t>‹#›</a:t>
            </a:fld>
            <a:endParaRPr lang="nb-NO" dirty="0"/>
          </a:p>
        </p:txBody>
      </p:sp>
      <p:pic>
        <p:nvPicPr>
          <p:cNvPr id="11" name="cyan"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157" y="1"/>
            <a:ext cx="12185844" cy="6861466"/>
          </a:xfrm>
          <a:prstGeom prst="rect">
            <a:avLst/>
          </a:prstGeom>
        </p:spPr>
      </p:pic>
      <p:sp>
        <p:nvSpPr>
          <p:cNvPr id="12" name="Fokustekst" hidden="1"/>
          <p:cNvSpPr txBox="1"/>
          <p:nvPr userDrawn="1"/>
        </p:nvSpPr>
        <p:spPr>
          <a:xfrm>
            <a:off x="6244093" y="3028450"/>
            <a:ext cx="2971993" cy="1199293"/>
          </a:xfrm>
          <a:prstGeom prst="rect">
            <a:avLst/>
          </a:prstGeom>
          <a:noFill/>
        </p:spPr>
        <p:txBody>
          <a:bodyPr wrap="square" lIns="45729" tIns="0" rIns="45729" bIns="0" rtlCol="0" anchor="t">
            <a:normAutofit/>
          </a:bodyPr>
          <a:lstStyle/>
          <a:p>
            <a:r>
              <a:rPr lang="en-GB" sz="2000" dirty="0" err="1">
                <a:solidFill>
                  <a:schemeClr val="tx2"/>
                </a:solidFill>
              </a:rPr>
              <a:t>Klikk</a:t>
            </a:r>
            <a:r>
              <a:rPr lang="en-GB" sz="2000" baseline="0" dirty="0">
                <a:solidFill>
                  <a:schemeClr val="tx2"/>
                </a:solidFill>
              </a:rPr>
              <a:t> for å </a:t>
            </a:r>
            <a:r>
              <a:rPr lang="en-GB" sz="2000" baseline="0" dirty="0" err="1">
                <a:solidFill>
                  <a:schemeClr val="tx2"/>
                </a:solidFill>
              </a:rPr>
              <a:t>redigere</a:t>
            </a:r>
            <a:r>
              <a:rPr lang="en-GB" sz="2000" baseline="0" dirty="0">
                <a:solidFill>
                  <a:schemeClr val="tx2"/>
                </a:solidFill>
              </a:rPr>
              <a:t> </a:t>
            </a:r>
            <a:r>
              <a:rPr lang="en-GB" sz="2000" baseline="0" dirty="0" err="1">
                <a:solidFill>
                  <a:schemeClr val="tx2"/>
                </a:solidFill>
              </a:rPr>
              <a:t>tekst</a:t>
            </a:r>
            <a:endParaRPr lang="en-GB" sz="2000" dirty="0">
              <a:solidFill>
                <a:schemeClr val="tx2"/>
              </a:solidFill>
            </a:endParaRPr>
          </a:p>
        </p:txBody>
      </p:sp>
      <p:grpSp>
        <p:nvGrpSpPr>
          <p:cNvPr id="13" name="Fokuspunkt" hidden="1"/>
          <p:cNvGrpSpPr/>
          <p:nvPr userDrawn="1"/>
        </p:nvGrpSpPr>
        <p:grpSpPr>
          <a:xfrm>
            <a:off x="3314406" y="2618899"/>
            <a:ext cx="2797068" cy="1620203"/>
            <a:chOff x="8236529" y="3435928"/>
            <a:chExt cx="5593771" cy="3240405"/>
          </a:xfrm>
        </p:grpSpPr>
        <p:sp>
          <p:nvSpPr>
            <p:cNvPr id="14" name="Ellipse 13"/>
            <p:cNvSpPr/>
            <p:nvPr userDrawn="1"/>
          </p:nvSpPr>
          <p:spPr>
            <a:xfrm>
              <a:off x="8605574" y="3804973"/>
              <a:ext cx="2502313" cy="2502313"/>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p:cNvSpPr/>
            <p:nvPr userDrawn="1"/>
          </p:nvSpPr>
          <p:spPr>
            <a:xfrm>
              <a:off x="8236529" y="3435928"/>
              <a:ext cx="3240405" cy="324040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p:cNvCxnSpPr/>
            <p:nvPr userDrawn="1"/>
          </p:nvCxnSpPr>
          <p:spPr>
            <a:xfrm>
              <a:off x="10657830" y="5033616"/>
              <a:ext cx="3172470" cy="0"/>
            </a:xfrm>
            <a:prstGeom prst="line">
              <a:avLst/>
            </a:prstGeom>
            <a:ln w="3810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p:cNvSpPr/>
            <p:nvPr userDrawn="1"/>
          </p:nvSpPr>
          <p:spPr>
            <a:xfrm>
              <a:off x="9055630" y="4255029"/>
              <a:ext cx="1602200" cy="160220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20" name="sintef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3623041008"/>
      </p:ext>
    </p:extLst>
  </p:cSld>
  <p:clrMap bg1="dk1" tx1="lt1" bg2="dk2" tx2="lt2" accent1="accent1" accent2="accent2" accent3="accent3" accent4="accent4" accent5="accent5" accent6="accent6" hlink="hlink" folHlink="folHlink"/>
  <p:sldLayoutIdLst>
    <p:sldLayoutId id="2147483678" r:id="rId1"/>
    <p:sldLayoutId id="2147483661" r:id="rId2"/>
    <p:sldLayoutId id="2147483663" r:id="rId3"/>
    <p:sldLayoutId id="2147483674" r:id="rId4"/>
    <p:sldLayoutId id="2147483664" r:id="rId5"/>
    <p:sldLayoutId id="2147483666" r:id="rId6"/>
    <p:sldLayoutId id="2147483680" r:id="rId7"/>
    <p:sldLayoutId id="2147483667" r:id="rId8"/>
    <p:sldLayoutId id="2147483672" r:id="rId9"/>
    <p:sldLayoutId id="2147483675" r:id="rId10"/>
    <p:sldLayoutId id="2147483677" r:id="rId11"/>
    <p:sldLayoutId id="2147483668" r:id="rId12"/>
    <p:sldLayoutId id="2147483669" r:id="rId13"/>
  </p:sldLayoutIdLst>
  <p:hf hdr="0" ftr="0" dt="0"/>
  <p:txStyles>
    <p:titleStyle>
      <a:lvl1pPr algn="l" defTabSz="914537" rtl="0" eaLnBrk="1" latinLnBrk="0" hangingPunct="1">
        <a:lnSpc>
          <a:spcPct val="100000"/>
        </a:lnSpc>
        <a:spcBef>
          <a:spcPct val="0"/>
        </a:spcBef>
        <a:buNone/>
        <a:defRPr sz="43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bilde 6"/>
          <p:cNvSpPr>
            <a:spLocks noGrp="1"/>
          </p:cNvSpPr>
          <p:nvPr>
            <p:ph type="pic" sz="quarter" idx="12"/>
          </p:nvPr>
        </p:nvSpPr>
        <p:spPr/>
      </p:sp>
      <p:sp>
        <p:nvSpPr>
          <p:cNvPr id="6" name="Tittel 5"/>
          <p:cNvSpPr>
            <a:spLocks noGrp="1"/>
          </p:cNvSpPr>
          <p:nvPr>
            <p:ph type="ctrTitle"/>
          </p:nvPr>
        </p:nvSpPr>
        <p:spPr>
          <a:xfrm>
            <a:off x="4407696" y="2557247"/>
            <a:ext cx="6769286" cy="3032520"/>
          </a:xfrm>
        </p:spPr>
        <p:txBody>
          <a:bodyPr bIns="540000"/>
          <a:lstStyle/>
          <a:p>
            <a:r>
              <a:rPr lang="en-GB" dirty="0"/>
              <a:t>Risk-based labour inspection by means of machine learning</a:t>
            </a:r>
          </a:p>
        </p:txBody>
      </p:sp>
      <p:sp>
        <p:nvSpPr>
          <p:cNvPr id="8" name="Plassholder for tekst 7"/>
          <p:cNvSpPr>
            <a:spLocks noGrp="1"/>
          </p:cNvSpPr>
          <p:nvPr>
            <p:ph type="body" sz="quarter" idx="13"/>
          </p:nvPr>
        </p:nvSpPr>
        <p:spPr/>
        <p:txBody>
          <a:bodyPr/>
          <a:lstStyle/>
          <a:p>
            <a:r>
              <a:rPr lang="en-GB"/>
              <a:t>Øyvind Dahl, SINTEF</a:t>
            </a:r>
            <a:endParaRPr lang="en-GB" dirty="0"/>
          </a:p>
        </p:txBody>
      </p:sp>
    </p:spTree>
    <p:extLst>
      <p:ext uri="{BB962C8B-B14F-4D97-AF65-F5344CB8AC3E}">
        <p14:creationId xmlns:p14="http://schemas.microsoft.com/office/powerpoint/2010/main" val="235549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884071"/>
            <a:ext cx="9001711" cy="934411"/>
          </a:xfrm>
        </p:spPr>
        <p:txBody>
          <a:bodyPr/>
          <a:lstStyle/>
          <a:p>
            <a:r>
              <a:rPr lang="en-US" dirty="0"/>
              <a:t>Assessing predictive validity</a:t>
            </a:r>
          </a:p>
        </p:txBody>
      </p:sp>
      <p:sp>
        <p:nvSpPr>
          <p:cNvPr id="4" name="Slide Number Placeholder 3"/>
          <p:cNvSpPr>
            <a:spLocks noGrp="1"/>
          </p:cNvSpPr>
          <p:nvPr>
            <p:ph type="sldNum" sz="quarter" idx="12"/>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fld id="{5751DFAA-887F-4071-8EAD-E8CA316FCF06}" type="slidenum">
              <a:rPr kumimoji="0" lang="nb-NO" sz="1200" b="0" i="0" u="none" strike="noStrike" kern="1200" cap="none" spc="0" normalizeH="0" baseline="0" noProof="0" smtClean="0">
                <a:ln>
                  <a:noFill/>
                </a:ln>
                <a:solidFill>
                  <a:srgbClr val="003C65"/>
                </a:solidFill>
                <a:effectLst/>
                <a:uLnTx/>
                <a:uFillTx/>
                <a:latin typeface="Calibri"/>
                <a:ea typeface="+mn-ea"/>
                <a:cs typeface="+mn-cs"/>
              </a:rPr>
              <a:pPr marL="0" marR="0" lvl="0" indent="0" algn="l" defTabSz="914263"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srgbClr val="003C65"/>
              </a:solidFill>
              <a:effectLst/>
              <a:uLnTx/>
              <a:uFillTx/>
              <a:latin typeface="Calibri"/>
              <a:ea typeface="+mn-ea"/>
              <a:cs typeface="+mn-cs"/>
            </a:endParaRPr>
          </a:p>
        </p:txBody>
      </p:sp>
      <p:sp>
        <p:nvSpPr>
          <p:cNvPr id="27" name="Content Placeholder 2">
            <a:extLst>
              <a:ext uri="{FF2B5EF4-FFF2-40B4-BE49-F238E27FC236}">
                <a16:creationId xmlns:a16="http://schemas.microsoft.com/office/drawing/2014/main" id="{3D5CD4AE-F031-4BD0-9F39-466CAB958DEF}"/>
              </a:ext>
            </a:extLst>
          </p:cNvPr>
          <p:cNvSpPr txBox="1">
            <a:spLocks/>
          </p:cNvSpPr>
          <p:nvPr/>
        </p:nvSpPr>
        <p:spPr bwMode="auto">
          <a:xfrm>
            <a:off x="1488932" y="1868274"/>
            <a:ext cx="9288856" cy="66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190500" indent="-190500" algn="l" rtl="0" fontAlgn="base">
              <a:spcBef>
                <a:spcPct val="25000"/>
              </a:spcBef>
              <a:spcAft>
                <a:spcPct val="25000"/>
              </a:spcAft>
              <a:buClr>
                <a:srgbClr val="61B021"/>
              </a:buClr>
              <a:buFont typeface="Times" panose="02020603050405020304" pitchFamily="18" charset="0"/>
              <a:buChar char="•"/>
              <a:defRPr sz="2000" kern="1200">
                <a:solidFill>
                  <a:schemeClr val="tx1"/>
                </a:solidFill>
                <a:latin typeface="+mn-lt"/>
                <a:ea typeface="+mn-ea"/>
                <a:cs typeface="+mn-cs"/>
              </a:defRPr>
            </a:lvl1pPr>
            <a:lvl2pPr marL="469900" indent="-277813" algn="l" rtl="0" fontAlgn="base">
              <a:spcBef>
                <a:spcPct val="25000"/>
              </a:spcBef>
              <a:spcAft>
                <a:spcPct val="25000"/>
              </a:spcAft>
              <a:buChar char="–"/>
              <a:defRPr sz="1600" kern="1200">
                <a:solidFill>
                  <a:schemeClr val="tx1"/>
                </a:solidFill>
                <a:latin typeface="+mn-lt"/>
                <a:ea typeface="+mn-ea"/>
                <a:cs typeface="+mn-cs"/>
              </a:defRPr>
            </a:lvl2pPr>
            <a:lvl3pPr marL="1187450" indent="-228600" algn="l" rtl="0" fontAlgn="base">
              <a:spcBef>
                <a:spcPct val="25000"/>
              </a:spcBef>
              <a:spcAft>
                <a:spcPct val="25000"/>
              </a:spcAft>
              <a:buChar char="•"/>
              <a:defRPr sz="1000" kern="1200">
                <a:solidFill>
                  <a:schemeClr val="tx1"/>
                </a:solidFill>
                <a:latin typeface="+mn-lt"/>
                <a:ea typeface="+mn-ea"/>
                <a:cs typeface="+mn-cs"/>
              </a:defRPr>
            </a:lvl3pPr>
            <a:lvl4pPr marL="1606550" indent="-228600" algn="l" rtl="0" fontAlgn="base">
              <a:spcBef>
                <a:spcPct val="25000"/>
              </a:spcBef>
              <a:spcAft>
                <a:spcPct val="25000"/>
              </a:spcAft>
              <a:buChar char="–"/>
              <a:defRPr sz="2000" kern="1200">
                <a:solidFill>
                  <a:schemeClr val="tx1"/>
                </a:solidFill>
                <a:latin typeface="+mn-lt"/>
                <a:ea typeface="+mn-ea"/>
                <a:cs typeface="+mn-cs"/>
              </a:defRPr>
            </a:lvl4pPr>
            <a:lvl5pPr marL="2057400" indent="-228600" algn="l" rtl="0" fontAlgn="base">
              <a:spcBef>
                <a:spcPct val="25000"/>
              </a:spcBef>
              <a:spcAft>
                <a:spcPct val="2500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5000"/>
              </a:spcBef>
              <a:spcAft>
                <a:spcPct val="25000"/>
              </a:spcAft>
              <a:buClr>
                <a:srgbClr val="61B021"/>
              </a:buClr>
              <a:buSzTx/>
              <a:buFont typeface="Times" panose="02020603050405020304" pitchFamily="18" charset="0"/>
              <a:buNone/>
              <a:tabLst/>
              <a:defRPr/>
            </a:pPr>
            <a:r>
              <a:rPr kumimoji="0" lang="en-US" sz="2800" b="0" i="0" u="none" strike="noStrike" kern="1200" cap="none" spc="0" normalizeH="0" baseline="0" noProof="0" dirty="0">
                <a:ln>
                  <a:noFill/>
                </a:ln>
                <a:solidFill>
                  <a:srgbClr val="003C65"/>
                </a:solidFill>
                <a:effectLst/>
                <a:uLnTx/>
                <a:uFillTx/>
                <a:latin typeface="Calibri" panose="020F0502020204030204"/>
                <a:ea typeface="+mn-ea"/>
                <a:cs typeface="+mn-cs"/>
              </a:rPr>
              <a:t>Inspections: are there any differences between the groups?</a:t>
            </a:r>
          </a:p>
        </p:txBody>
      </p:sp>
      <p:sp>
        <p:nvSpPr>
          <p:cNvPr id="40" name="Content Placeholder 4">
            <a:extLst>
              <a:ext uri="{FF2B5EF4-FFF2-40B4-BE49-F238E27FC236}">
                <a16:creationId xmlns:a16="http://schemas.microsoft.com/office/drawing/2014/main" id="{9A92EB0A-CECC-460D-8AB9-907FBCACB052}"/>
              </a:ext>
            </a:extLst>
          </p:cNvPr>
          <p:cNvSpPr>
            <a:spLocks noGrp="1"/>
          </p:cNvSpPr>
          <p:nvPr>
            <p:ph idx="1"/>
          </p:nvPr>
        </p:nvSpPr>
        <p:spPr>
          <a:xfrm>
            <a:off x="3171756" y="3035282"/>
            <a:ext cx="9001711" cy="507596"/>
          </a:xfrm>
        </p:spPr>
        <p:txBody>
          <a:bodyPr/>
          <a:lstStyle/>
          <a:p>
            <a:pPr marL="180036" indent="0">
              <a:buNone/>
            </a:pPr>
            <a:r>
              <a:rPr lang="en-US" dirty="0"/>
              <a:t>Breaches per checkpoint</a:t>
            </a:r>
          </a:p>
        </p:txBody>
      </p:sp>
      <p:graphicFrame>
        <p:nvGraphicFramePr>
          <p:cNvPr id="41" name="Chart 40">
            <a:extLst>
              <a:ext uri="{FF2B5EF4-FFF2-40B4-BE49-F238E27FC236}">
                <a16:creationId xmlns:a16="http://schemas.microsoft.com/office/drawing/2014/main" id="{A4D69A1B-FE34-4191-9CA9-66306AF5D77E}"/>
              </a:ext>
            </a:extLst>
          </p:cNvPr>
          <p:cNvGraphicFramePr>
            <a:graphicFrameLocks/>
          </p:cNvGraphicFramePr>
          <p:nvPr>
            <p:extLst>
              <p:ext uri="{D42A27DB-BD31-4B8C-83A1-F6EECF244321}">
                <p14:modId xmlns:p14="http://schemas.microsoft.com/office/powerpoint/2010/main" val="799656537"/>
              </p:ext>
            </p:extLst>
          </p:nvPr>
        </p:nvGraphicFramePr>
        <p:xfrm>
          <a:off x="3365467" y="3035282"/>
          <a:ext cx="5760000" cy="2880000"/>
        </p:xfrm>
        <a:graphic>
          <a:graphicData uri="http://schemas.openxmlformats.org/drawingml/2006/chart">
            <c:chart xmlns:c="http://schemas.openxmlformats.org/drawingml/2006/chart" xmlns:r="http://schemas.openxmlformats.org/officeDocument/2006/relationships" r:id="rId2"/>
          </a:graphicData>
        </a:graphic>
      </p:graphicFrame>
      <p:pic>
        <p:nvPicPr>
          <p:cNvPr id="42" name="Picture 41">
            <a:extLst>
              <a:ext uri="{FF2B5EF4-FFF2-40B4-BE49-F238E27FC236}">
                <a16:creationId xmlns:a16="http://schemas.microsoft.com/office/drawing/2014/main" id="{95C65B77-5346-4DB9-A065-C4AE2FB4A260}"/>
              </a:ext>
            </a:extLst>
          </p:cNvPr>
          <p:cNvPicPr>
            <a:picLocks noChangeAspect="1"/>
          </p:cNvPicPr>
          <p:nvPr/>
        </p:nvPicPr>
        <p:blipFill rotWithShape="1">
          <a:blip r:embed="rId3" cstate="print">
            <a:grayscl/>
            <a:extLst>
              <a:ext uri="{28A0092B-C50C-407E-A947-70E740481C1C}">
                <a14:useLocalDpi xmlns:a14="http://schemas.microsoft.com/office/drawing/2010/main" val="0"/>
              </a:ext>
            </a:extLst>
          </a:blip>
          <a:srcRect l="22147" t="18443" r="19362" b="14039"/>
          <a:stretch/>
        </p:blipFill>
        <p:spPr>
          <a:xfrm>
            <a:off x="8209924" y="5597617"/>
            <a:ext cx="252000" cy="252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3" name="Picture 42">
            <a:extLst>
              <a:ext uri="{FF2B5EF4-FFF2-40B4-BE49-F238E27FC236}">
                <a16:creationId xmlns:a16="http://schemas.microsoft.com/office/drawing/2014/main" id="{DFE25A07-12EA-4150-8834-F2A2D2FA20F5}"/>
              </a:ext>
            </a:extLst>
          </p:cNvPr>
          <p:cNvPicPr>
            <a:picLocks noChangeAspect="1"/>
          </p:cNvPicPr>
          <p:nvPr/>
        </p:nvPicPr>
        <p:blipFill rotWithShape="1">
          <a:blip r:embed="rId4" cstate="print">
            <a:grayscl/>
            <a:extLst>
              <a:ext uri="{28A0092B-C50C-407E-A947-70E740481C1C}">
                <a14:useLocalDpi xmlns:a14="http://schemas.microsoft.com/office/drawing/2010/main" val="0"/>
              </a:ext>
            </a:extLst>
          </a:blip>
          <a:srcRect l="22148" t="18443" r="19362" b="14039"/>
          <a:stretch/>
        </p:blipFill>
        <p:spPr>
          <a:xfrm>
            <a:off x="6862703" y="5597617"/>
            <a:ext cx="252000" cy="252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4" name="Picture 43">
            <a:extLst>
              <a:ext uri="{FF2B5EF4-FFF2-40B4-BE49-F238E27FC236}">
                <a16:creationId xmlns:a16="http://schemas.microsoft.com/office/drawing/2014/main" id="{6CB69D05-B3A1-4562-A18A-75D15AD1A0E5}"/>
              </a:ext>
            </a:extLst>
          </p:cNvPr>
          <p:cNvPicPr>
            <a:picLocks noChangeAspect="1"/>
          </p:cNvPicPr>
          <p:nvPr/>
        </p:nvPicPr>
        <p:blipFill rotWithShape="1">
          <a:blip r:embed="rId5" cstate="print">
            <a:grayscl/>
            <a:extLst>
              <a:ext uri="{28A0092B-C50C-407E-A947-70E740481C1C}">
                <a14:useLocalDpi xmlns:a14="http://schemas.microsoft.com/office/drawing/2010/main" val="0"/>
              </a:ext>
            </a:extLst>
          </a:blip>
          <a:srcRect l="22148" t="18442" r="19362" b="14040"/>
          <a:stretch/>
        </p:blipFill>
        <p:spPr>
          <a:xfrm>
            <a:off x="5478504" y="5597617"/>
            <a:ext cx="252000" cy="252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5" name="Picture 44">
            <a:extLst>
              <a:ext uri="{FF2B5EF4-FFF2-40B4-BE49-F238E27FC236}">
                <a16:creationId xmlns:a16="http://schemas.microsoft.com/office/drawing/2014/main" id="{477B45B7-E800-4CA3-897A-8A21F2DB1646}"/>
              </a:ext>
            </a:extLst>
          </p:cNvPr>
          <p:cNvPicPr>
            <a:picLocks noChangeAspect="1"/>
          </p:cNvPicPr>
          <p:nvPr/>
        </p:nvPicPr>
        <p:blipFill rotWithShape="1">
          <a:blip r:embed="rId6" cstate="print">
            <a:grayscl/>
            <a:extLst>
              <a:ext uri="{28A0092B-C50C-407E-A947-70E740481C1C}">
                <a14:useLocalDpi xmlns:a14="http://schemas.microsoft.com/office/drawing/2010/main" val="0"/>
              </a:ext>
            </a:extLst>
          </a:blip>
          <a:srcRect l="22147" t="18442" r="19362" b="14040"/>
          <a:stretch/>
        </p:blipFill>
        <p:spPr>
          <a:xfrm>
            <a:off x="4066120" y="5597617"/>
            <a:ext cx="252000" cy="252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38675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884071"/>
            <a:ext cx="9001711" cy="934411"/>
          </a:xfrm>
        </p:spPr>
        <p:txBody>
          <a:bodyPr/>
          <a:lstStyle/>
          <a:p>
            <a:r>
              <a:rPr lang="en-US" dirty="0"/>
              <a:t>Assessing predictive validity</a:t>
            </a:r>
          </a:p>
        </p:txBody>
      </p:sp>
      <p:sp>
        <p:nvSpPr>
          <p:cNvPr id="4" name="Slide Number Placeholder 3"/>
          <p:cNvSpPr>
            <a:spLocks noGrp="1"/>
          </p:cNvSpPr>
          <p:nvPr>
            <p:ph type="sldNum" sz="quarter" idx="12"/>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fld id="{5751DFAA-887F-4071-8EAD-E8CA316FCF06}" type="slidenum">
              <a:rPr kumimoji="0" lang="nb-NO" sz="1200" b="0" i="0" u="none" strike="noStrike" kern="1200" cap="none" spc="0" normalizeH="0" baseline="0" noProof="0" smtClean="0">
                <a:ln>
                  <a:noFill/>
                </a:ln>
                <a:solidFill>
                  <a:srgbClr val="003C65"/>
                </a:solidFill>
                <a:effectLst/>
                <a:uLnTx/>
                <a:uFillTx/>
                <a:latin typeface="Calibri"/>
                <a:ea typeface="+mn-ea"/>
                <a:cs typeface="+mn-cs"/>
              </a:rPr>
              <a:pPr marL="0" marR="0" lvl="0" indent="0" algn="l" defTabSz="914263"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srgbClr val="003C65"/>
              </a:solidFill>
              <a:effectLst/>
              <a:uLnTx/>
              <a:uFillTx/>
              <a:latin typeface="Calibri"/>
              <a:ea typeface="+mn-ea"/>
              <a:cs typeface="+mn-cs"/>
            </a:endParaRPr>
          </a:p>
        </p:txBody>
      </p:sp>
      <p:sp>
        <p:nvSpPr>
          <p:cNvPr id="27" name="Content Placeholder 2">
            <a:extLst>
              <a:ext uri="{FF2B5EF4-FFF2-40B4-BE49-F238E27FC236}">
                <a16:creationId xmlns:a16="http://schemas.microsoft.com/office/drawing/2014/main" id="{3D5CD4AE-F031-4BD0-9F39-466CAB958DEF}"/>
              </a:ext>
            </a:extLst>
          </p:cNvPr>
          <p:cNvSpPr txBox="1">
            <a:spLocks/>
          </p:cNvSpPr>
          <p:nvPr/>
        </p:nvSpPr>
        <p:spPr bwMode="auto">
          <a:xfrm>
            <a:off x="1488932" y="1868274"/>
            <a:ext cx="9288856" cy="66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190500" indent="-190500" algn="l" rtl="0" fontAlgn="base">
              <a:spcBef>
                <a:spcPct val="25000"/>
              </a:spcBef>
              <a:spcAft>
                <a:spcPct val="25000"/>
              </a:spcAft>
              <a:buClr>
                <a:srgbClr val="61B021"/>
              </a:buClr>
              <a:buFont typeface="Times" panose="02020603050405020304" pitchFamily="18" charset="0"/>
              <a:buChar char="•"/>
              <a:defRPr sz="2000" kern="1200">
                <a:solidFill>
                  <a:schemeClr val="tx1"/>
                </a:solidFill>
                <a:latin typeface="+mn-lt"/>
                <a:ea typeface="+mn-ea"/>
                <a:cs typeface="+mn-cs"/>
              </a:defRPr>
            </a:lvl1pPr>
            <a:lvl2pPr marL="469900" indent="-277813" algn="l" rtl="0" fontAlgn="base">
              <a:spcBef>
                <a:spcPct val="25000"/>
              </a:spcBef>
              <a:spcAft>
                <a:spcPct val="25000"/>
              </a:spcAft>
              <a:buChar char="–"/>
              <a:defRPr sz="1600" kern="1200">
                <a:solidFill>
                  <a:schemeClr val="tx1"/>
                </a:solidFill>
                <a:latin typeface="+mn-lt"/>
                <a:ea typeface="+mn-ea"/>
                <a:cs typeface="+mn-cs"/>
              </a:defRPr>
            </a:lvl2pPr>
            <a:lvl3pPr marL="1187450" indent="-228600" algn="l" rtl="0" fontAlgn="base">
              <a:spcBef>
                <a:spcPct val="25000"/>
              </a:spcBef>
              <a:spcAft>
                <a:spcPct val="25000"/>
              </a:spcAft>
              <a:buChar char="•"/>
              <a:defRPr sz="1000" kern="1200">
                <a:solidFill>
                  <a:schemeClr val="tx1"/>
                </a:solidFill>
                <a:latin typeface="+mn-lt"/>
                <a:ea typeface="+mn-ea"/>
                <a:cs typeface="+mn-cs"/>
              </a:defRPr>
            </a:lvl3pPr>
            <a:lvl4pPr marL="1606550" indent="-228600" algn="l" rtl="0" fontAlgn="base">
              <a:spcBef>
                <a:spcPct val="25000"/>
              </a:spcBef>
              <a:spcAft>
                <a:spcPct val="25000"/>
              </a:spcAft>
              <a:buChar char="–"/>
              <a:defRPr sz="2000" kern="1200">
                <a:solidFill>
                  <a:schemeClr val="tx1"/>
                </a:solidFill>
                <a:latin typeface="+mn-lt"/>
                <a:ea typeface="+mn-ea"/>
                <a:cs typeface="+mn-cs"/>
              </a:defRPr>
            </a:lvl4pPr>
            <a:lvl5pPr marL="2057400" indent="-228600" algn="l" rtl="0" fontAlgn="base">
              <a:spcBef>
                <a:spcPct val="25000"/>
              </a:spcBef>
              <a:spcAft>
                <a:spcPct val="2500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5000"/>
              </a:spcBef>
              <a:spcAft>
                <a:spcPct val="25000"/>
              </a:spcAft>
              <a:buClr>
                <a:srgbClr val="61B021"/>
              </a:buClr>
              <a:buSzTx/>
              <a:buFont typeface="Times" panose="02020603050405020304" pitchFamily="18" charset="0"/>
              <a:buNone/>
              <a:tabLst/>
              <a:defRPr/>
            </a:pPr>
            <a:r>
              <a:rPr kumimoji="0" lang="en-US" sz="2800" b="0" i="0" u="none" strike="noStrike" kern="1200" cap="none" spc="0" normalizeH="0" baseline="0" noProof="0" dirty="0">
                <a:ln>
                  <a:noFill/>
                </a:ln>
                <a:solidFill>
                  <a:srgbClr val="003C65"/>
                </a:solidFill>
                <a:effectLst/>
                <a:uLnTx/>
                <a:uFillTx/>
                <a:latin typeface="Calibri" panose="020F0502020204030204"/>
                <a:ea typeface="+mn-ea"/>
                <a:cs typeface="+mn-cs"/>
              </a:rPr>
              <a:t>Inspections: are there any differences between the groups?</a:t>
            </a:r>
          </a:p>
        </p:txBody>
      </p:sp>
      <p:sp>
        <p:nvSpPr>
          <p:cNvPr id="13" name="Content Placeholder 4">
            <a:extLst>
              <a:ext uri="{FF2B5EF4-FFF2-40B4-BE49-F238E27FC236}">
                <a16:creationId xmlns:a16="http://schemas.microsoft.com/office/drawing/2014/main" id="{E3C52045-68C7-44B7-B037-E3808DDADAA7}"/>
              </a:ext>
            </a:extLst>
          </p:cNvPr>
          <p:cNvSpPr>
            <a:spLocks noGrp="1"/>
          </p:cNvSpPr>
          <p:nvPr>
            <p:ph idx="1"/>
          </p:nvPr>
        </p:nvSpPr>
        <p:spPr>
          <a:xfrm>
            <a:off x="3190289" y="2973738"/>
            <a:ext cx="9001711" cy="507596"/>
          </a:xfrm>
        </p:spPr>
        <p:txBody>
          <a:bodyPr/>
          <a:lstStyle/>
          <a:p>
            <a:pPr marL="180036" indent="0">
              <a:buNone/>
            </a:pPr>
            <a:r>
              <a:rPr lang="en-US" dirty="0"/>
              <a:t>Formal orders per checkpoint</a:t>
            </a:r>
          </a:p>
        </p:txBody>
      </p:sp>
      <p:graphicFrame>
        <p:nvGraphicFramePr>
          <p:cNvPr id="14" name="Chart 13">
            <a:extLst>
              <a:ext uri="{FF2B5EF4-FFF2-40B4-BE49-F238E27FC236}">
                <a16:creationId xmlns:a16="http://schemas.microsoft.com/office/drawing/2014/main" id="{136A5859-ACF4-45C2-95B9-BC08259444B6}"/>
              </a:ext>
            </a:extLst>
          </p:cNvPr>
          <p:cNvGraphicFramePr>
            <a:graphicFrameLocks/>
          </p:cNvGraphicFramePr>
          <p:nvPr>
            <p:extLst>
              <p:ext uri="{D42A27DB-BD31-4B8C-83A1-F6EECF244321}">
                <p14:modId xmlns:p14="http://schemas.microsoft.com/office/powerpoint/2010/main" val="1587815066"/>
              </p:ext>
            </p:extLst>
          </p:nvPr>
        </p:nvGraphicFramePr>
        <p:xfrm>
          <a:off x="3330297" y="2973738"/>
          <a:ext cx="5760000" cy="2880000"/>
        </p:xfrm>
        <a:graphic>
          <a:graphicData uri="http://schemas.openxmlformats.org/drawingml/2006/chart">
            <c:chart xmlns:c="http://schemas.openxmlformats.org/drawingml/2006/chart" xmlns:r="http://schemas.openxmlformats.org/officeDocument/2006/relationships" r:id="rId2"/>
          </a:graphicData>
        </a:graphic>
      </p:graphicFrame>
      <p:pic>
        <p:nvPicPr>
          <p:cNvPr id="15" name="Picture 14">
            <a:extLst>
              <a:ext uri="{FF2B5EF4-FFF2-40B4-BE49-F238E27FC236}">
                <a16:creationId xmlns:a16="http://schemas.microsoft.com/office/drawing/2014/main" id="{D53B1F67-3129-4C4A-9908-C9B2F3B79503}"/>
              </a:ext>
            </a:extLst>
          </p:cNvPr>
          <p:cNvPicPr>
            <a:picLocks noChangeAspect="1"/>
          </p:cNvPicPr>
          <p:nvPr/>
        </p:nvPicPr>
        <p:blipFill rotWithShape="1">
          <a:blip r:embed="rId3" cstate="print">
            <a:grayscl/>
            <a:extLst>
              <a:ext uri="{28A0092B-C50C-407E-A947-70E740481C1C}">
                <a14:useLocalDpi xmlns:a14="http://schemas.microsoft.com/office/drawing/2010/main" val="0"/>
              </a:ext>
            </a:extLst>
          </a:blip>
          <a:srcRect l="22147" t="18443" r="19362" b="14039"/>
          <a:stretch/>
        </p:blipFill>
        <p:spPr>
          <a:xfrm>
            <a:off x="8174754" y="5536073"/>
            <a:ext cx="252000" cy="252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a:extLst>
              <a:ext uri="{FF2B5EF4-FFF2-40B4-BE49-F238E27FC236}">
                <a16:creationId xmlns:a16="http://schemas.microsoft.com/office/drawing/2014/main" id="{75D64092-D62D-44D7-88F8-8121843CFD33}"/>
              </a:ext>
            </a:extLst>
          </p:cNvPr>
          <p:cNvPicPr>
            <a:picLocks noChangeAspect="1"/>
          </p:cNvPicPr>
          <p:nvPr/>
        </p:nvPicPr>
        <p:blipFill rotWithShape="1">
          <a:blip r:embed="rId4" cstate="print">
            <a:grayscl/>
            <a:extLst>
              <a:ext uri="{28A0092B-C50C-407E-A947-70E740481C1C}">
                <a14:useLocalDpi xmlns:a14="http://schemas.microsoft.com/office/drawing/2010/main" val="0"/>
              </a:ext>
            </a:extLst>
          </a:blip>
          <a:srcRect l="22148" t="18443" r="19362" b="14039"/>
          <a:stretch/>
        </p:blipFill>
        <p:spPr>
          <a:xfrm>
            <a:off x="6827533" y="5536073"/>
            <a:ext cx="252000" cy="252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a:extLst>
              <a:ext uri="{FF2B5EF4-FFF2-40B4-BE49-F238E27FC236}">
                <a16:creationId xmlns:a16="http://schemas.microsoft.com/office/drawing/2014/main" id="{11849B4C-FB4D-4F80-B254-E0502A44613B}"/>
              </a:ext>
            </a:extLst>
          </p:cNvPr>
          <p:cNvPicPr>
            <a:picLocks noChangeAspect="1"/>
          </p:cNvPicPr>
          <p:nvPr/>
        </p:nvPicPr>
        <p:blipFill rotWithShape="1">
          <a:blip r:embed="rId5" cstate="print">
            <a:grayscl/>
            <a:extLst>
              <a:ext uri="{28A0092B-C50C-407E-A947-70E740481C1C}">
                <a14:useLocalDpi xmlns:a14="http://schemas.microsoft.com/office/drawing/2010/main" val="0"/>
              </a:ext>
            </a:extLst>
          </a:blip>
          <a:srcRect l="22148" t="18442" r="19362" b="14040"/>
          <a:stretch/>
        </p:blipFill>
        <p:spPr>
          <a:xfrm>
            <a:off x="5443334" y="5536073"/>
            <a:ext cx="252000" cy="252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a:extLst>
              <a:ext uri="{FF2B5EF4-FFF2-40B4-BE49-F238E27FC236}">
                <a16:creationId xmlns:a16="http://schemas.microsoft.com/office/drawing/2014/main" id="{3BDE7E4A-19F6-4985-800F-13C479411468}"/>
              </a:ext>
            </a:extLst>
          </p:cNvPr>
          <p:cNvPicPr>
            <a:picLocks noChangeAspect="1"/>
          </p:cNvPicPr>
          <p:nvPr/>
        </p:nvPicPr>
        <p:blipFill rotWithShape="1">
          <a:blip r:embed="rId6" cstate="print">
            <a:grayscl/>
            <a:extLst>
              <a:ext uri="{28A0092B-C50C-407E-A947-70E740481C1C}">
                <a14:useLocalDpi xmlns:a14="http://schemas.microsoft.com/office/drawing/2010/main" val="0"/>
              </a:ext>
            </a:extLst>
          </a:blip>
          <a:srcRect l="22147" t="18442" r="19362" b="14040"/>
          <a:stretch/>
        </p:blipFill>
        <p:spPr>
          <a:xfrm>
            <a:off x="4030950" y="5536073"/>
            <a:ext cx="252000" cy="252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85936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884071"/>
            <a:ext cx="9001711" cy="934411"/>
          </a:xfrm>
        </p:spPr>
        <p:txBody>
          <a:bodyPr/>
          <a:lstStyle/>
          <a:p>
            <a:r>
              <a:rPr lang="en-US" dirty="0"/>
              <a:t>Assessing predictive validity</a:t>
            </a:r>
          </a:p>
        </p:txBody>
      </p:sp>
      <p:sp>
        <p:nvSpPr>
          <p:cNvPr id="4" name="Slide Number Placeholder 3"/>
          <p:cNvSpPr>
            <a:spLocks noGrp="1"/>
          </p:cNvSpPr>
          <p:nvPr>
            <p:ph type="sldNum" sz="quarter" idx="12"/>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fld id="{5751DFAA-887F-4071-8EAD-E8CA316FCF06}" type="slidenum">
              <a:rPr kumimoji="0" lang="nb-NO" sz="1200" b="0" i="0" u="none" strike="noStrike" kern="1200" cap="none" spc="0" normalizeH="0" baseline="0" noProof="0" smtClean="0">
                <a:ln>
                  <a:noFill/>
                </a:ln>
                <a:solidFill>
                  <a:srgbClr val="003C65"/>
                </a:solidFill>
                <a:effectLst/>
                <a:uLnTx/>
                <a:uFillTx/>
                <a:latin typeface="Calibri"/>
                <a:ea typeface="+mn-ea"/>
                <a:cs typeface="+mn-cs"/>
              </a:rPr>
              <a:pPr marL="0" marR="0" lvl="0" indent="0" algn="l" defTabSz="914263"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srgbClr val="003C65"/>
              </a:solidFill>
              <a:effectLst/>
              <a:uLnTx/>
              <a:uFillTx/>
              <a:latin typeface="Calibri"/>
              <a:ea typeface="+mn-ea"/>
              <a:cs typeface="+mn-cs"/>
            </a:endParaRPr>
          </a:p>
        </p:txBody>
      </p:sp>
      <p:sp>
        <p:nvSpPr>
          <p:cNvPr id="27" name="Content Placeholder 2">
            <a:extLst>
              <a:ext uri="{FF2B5EF4-FFF2-40B4-BE49-F238E27FC236}">
                <a16:creationId xmlns:a16="http://schemas.microsoft.com/office/drawing/2014/main" id="{3D5CD4AE-F031-4BD0-9F39-466CAB958DEF}"/>
              </a:ext>
            </a:extLst>
          </p:cNvPr>
          <p:cNvSpPr txBox="1">
            <a:spLocks/>
          </p:cNvSpPr>
          <p:nvPr/>
        </p:nvSpPr>
        <p:spPr bwMode="auto">
          <a:xfrm>
            <a:off x="1488932" y="1868274"/>
            <a:ext cx="9288856" cy="66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190500" indent="-190500" algn="l" rtl="0" fontAlgn="base">
              <a:spcBef>
                <a:spcPct val="25000"/>
              </a:spcBef>
              <a:spcAft>
                <a:spcPct val="25000"/>
              </a:spcAft>
              <a:buClr>
                <a:srgbClr val="61B021"/>
              </a:buClr>
              <a:buFont typeface="Times" panose="02020603050405020304" pitchFamily="18" charset="0"/>
              <a:buChar char="•"/>
              <a:defRPr sz="2000" kern="1200">
                <a:solidFill>
                  <a:schemeClr val="tx1"/>
                </a:solidFill>
                <a:latin typeface="+mn-lt"/>
                <a:ea typeface="+mn-ea"/>
                <a:cs typeface="+mn-cs"/>
              </a:defRPr>
            </a:lvl1pPr>
            <a:lvl2pPr marL="469900" indent="-277813" algn="l" rtl="0" fontAlgn="base">
              <a:spcBef>
                <a:spcPct val="25000"/>
              </a:spcBef>
              <a:spcAft>
                <a:spcPct val="25000"/>
              </a:spcAft>
              <a:buChar char="–"/>
              <a:defRPr sz="1600" kern="1200">
                <a:solidFill>
                  <a:schemeClr val="tx1"/>
                </a:solidFill>
                <a:latin typeface="+mn-lt"/>
                <a:ea typeface="+mn-ea"/>
                <a:cs typeface="+mn-cs"/>
              </a:defRPr>
            </a:lvl2pPr>
            <a:lvl3pPr marL="1187450" indent="-228600" algn="l" rtl="0" fontAlgn="base">
              <a:spcBef>
                <a:spcPct val="25000"/>
              </a:spcBef>
              <a:spcAft>
                <a:spcPct val="25000"/>
              </a:spcAft>
              <a:buChar char="•"/>
              <a:defRPr sz="1000" kern="1200">
                <a:solidFill>
                  <a:schemeClr val="tx1"/>
                </a:solidFill>
                <a:latin typeface="+mn-lt"/>
                <a:ea typeface="+mn-ea"/>
                <a:cs typeface="+mn-cs"/>
              </a:defRPr>
            </a:lvl3pPr>
            <a:lvl4pPr marL="1606550" indent="-228600" algn="l" rtl="0" fontAlgn="base">
              <a:spcBef>
                <a:spcPct val="25000"/>
              </a:spcBef>
              <a:spcAft>
                <a:spcPct val="25000"/>
              </a:spcAft>
              <a:buChar char="–"/>
              <a:defRPr sz="2000" kern="1200">
                <a:solidFill>
                  <a:schemeClr val="tx1"/>
                </a:solidFill>
                <a:latin typeface="+mn-lt"/>
                <a:ea typeface="+mn-ea"/>
                <a:cs typeface="+mn-cs"/>
              </a:defRPr>
            </a:lvl4pPr>
            <a:lvl5pPr marL="2057400" indent="-228600" algn="l" rtl="0" fontAlgn="base">
              <a:spcBef>
                <a:spcPct val="25000"/>
              </a:spcBef>
              <a:spcAft>
                <a:spcPct val="2500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5000"/>
              </a:spcBef>
              <a:spcAft>
                <a:spcPct val="25000"/>
              </a:spcAft>
              <a:buClr>
                <a:srgbClr val="61B021"/>
              </a:buClr>
              <a:buSzTx/>
              <a:buFont typeface="Times" panose="02020603050405020304" pitchFamily="18" charset="0"/>
              <a:buNone/>
              <a:tabLst/>
              <a:defRPr/>
            </a:pPr>
            <a:r>
              <a:rPr kumimoji="0" lang="en-US" sz="2800" b="0" i="0" u="none" strike="noStrike" kern="1200" cap="none" spc="0" normalizeH="0" baseline="0" noProof="0" dirty="0">
                <a:ln>
                  <a:noFill/>
                </a:ln>
                <a:solidFill>
                  <a:srgbClr val="003C65"/>
                </a:solidFill>
                <a:effectLst/>
                <a:uLnTx/>
                <a:uFillTx/>
                <a:latin typeface="Calibri" panose="020F0502020204030204"/>
                <a:ea typeface="+mn-ea"/>
                <a:cs typeface="+mn-cs"/>
              </a:rPr>
              <a:t>Inspections: are there any differences between the groups?</a:t>
            </a:r>
          </a:p>
        </p:txBody>
      </p:sp>
      <p:sp>
        <p:nvSpPr>
          <p:cNvPr id="12" name="Content Placeholder 4">
            <a:extLst>
              <a:ext uri="{FF2B5EF4-FFF2-40B4-BE49-F238E27FC236}">
                <a16:creationId xmlns:a16="http://schemas.microsoft.com/office/drawing/2014/main" id="{5B483E53-1E41-4EFA-9EC3-033CC214508A}"/>
              </a:ext>
            </a:extLst>
          </p:cNvPr>
          <p:cNvSpPr>
            <a:spLocks noGrp="1"/>
          </p:cNvSpPr>
          <p:nvPr>
            <p:ph idx="1"/>
          </p:nvPr>
        </p:nvSpPr>
        <p:spPr>
          <a:xfrm>
            <a:off x="3190289" y="3079250"/>
            <a:ext cx="9001711" cy="507596"/>
          </a:xfrm>
        </p:spPr>
        <p:txBody>
          <a:bodyPr/>
          <a:lstStyle/>
          <a:p>
            <a:pPr marL="180036" indent="0">
              <a:buNone/>
            </a:pPr>
            <a:r>
              <a:rPr lang="en-US" dirty="0"/>
              <a:t>Coercive fines per inspection</a:t>
            </a:r>
          </a:p>
        </p:txBody>
      </p:sp>
      <p:graphicFrame>
        <p:nvGraphicFramePr>
          <p:cNvPr id="19" name="Chart 18">
            <a:extLst>
              <a:ext uri="{FF2B5EF4-FFF2-40B4-BE49-F238E27FC236}">
                <a16:creationId xmlns:a16="http://schemas.microsoft.com/office/drawing/2014/main" id="{DF9327E7-3833-49F6-AB55-E99629902862}"/>
              </a:ext>
            </a:extLst>
          </p:cNvPr>
          <p:cNvGraphicFramePr>
            <a:graphicFrameLocks/>
          </p:cNvGraphicFramePr>
          <p:nvPr>
            <p:extLst>
              <p:ext uri="{D42A27DB-BD31-4B8C-83A1-F6EECF244321}">
                <p14:modId xmlns:p14="http://schemas.microsoft.com/office/powerpoint/2010/main" val="2964084136"/>
              </p:ext>
            </p:extLst>
          </p:nvPr>
        </p:nvGraphicFramePr>
        <p:xfrm>
          <a:off x="3339090" y="3079250"/>
          <a:ext cx="5760000" cy="2880000"/>
        </p:xfrm>
        <a:graphic>
          <a:graphicData uri="http://schemas.openxmlformats.org/drawingml/2006/chart">
            <c:chart xmlns:c="http://schemas.openxmlformats.org/drawingml/2006/chart" xmlns:r="http://schemas.openxmlformats.org/officeDocument/2006/relationships" r:id="rId2"/>
          </a:graphicData>
        </a:graphic>
      </p:graphicFrame>
      <p:pic>
        <p:nvPicPr>
          <p:cNvPr id="20" name="Picture 19">
            <a:extLst>
              <a:ext uri="{FF2B5EF4-FFF2-40B4-BE49-F238E27FC236}">
                <a16:creationId xmlns:a16="http://schemas.microsoft.com/office/drawing/2014/main" id="{73A86770-9B6F-4026-857D-04AD19555BE9}"/>
              </a:ext>
            </a:extLst>
          </p:cNvPr>
          <p:cNvPicPr>
            <a:picLocks noChangeAspect="1"/>
          </p:cNvPicPr>
          <p:nvPr/>
        </p:nvPicPr>
        <p:blipFill rotWithShape="1">
          <a:blip r:embed="rId3" cstate="print">
            <a:grayscl/>
            <a:extLst>
              <a:ext uri="{28A0092B-C50C-407E-A947-70E740481C1C}">
                <a14:useLocalDpi xmlns:a14="http://schemas.microsoft.com/office/drawing/2010/main" val="0"/>
              </a:ext>
            </a:extLst>
          </a:blip>
          <a:srcRect l="22147" t="18443" r="19362" b="14039"/>
          <a:stretch/>
        </p:blipFill>
        <p:spPr>
          <a:xfrm>
            <a:off x="8183547" y="5641585"/>
            <a:ext cx="252000" cy="252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20">
            <a:extLst>
              <a:ext uri="{FF2B5EF4-FFF2-40B4-BE49-F238E27FC236}">
                <a16:creationId xmlns:a16="http://schemas.microsoft.com/office/drawing/2014/main" id="{5A39C4B1-58DE-418F-93E8-04EE26E897CD}"/>
              </a:ext>
            </a:extLst>
          </p:cNvPr>
          <p:cNvPicPr>
            <a:picLocks noChangeAspect="1"/>
          </p:cNvPicPr>
          <p:nvPr/>
        </p:nvPicPr>
        <p:blipFill rotWithShape="1">
          <a:blip r:embed="rId4" cstate="print">
            <a:grayscl/>
            <a:extLst>
              <a:ext uri="{28A0092B-C50C-407E-A947-70E740481C1C}">
                <a14:useLocalDpi xmlns:a14="http://schemas.microsoft.com/office/drawing/2010/main" val="0"/>
              </a:ext>
            </a:extLst>
          </a:blip>
          <a:srcRect l="22148" t="18443" r="19362" b="14039"/>
          <a:stretch/>
        </p:blipFill>
        <p:spPr>
          <a:xfrm>
            <a:off x="6836326" y="5641585"/>
            <a:ext cx="252000" cy="252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21">
            <a:extLst>
              <a:ext uri="{FF2B5EF4-FFF2-40B4-BE49-F238E27FC236}">
                <a16:creationId xmlns:a16="http://schemas.microsoft.com/office/drawing/2014/main" id="{516027EE-F8CA-4931-B259-7612020557B7}"/>
              </a:ext>
            </a:extLst>
          </p:cNvPr>
          <p:cNvPicPr>
            <a:picLocks noChangeAspect="1"/>
          </p:cNvPicPr>
          <p:nvPr/>
        </p:nvPicPr>
        <p:blipFill rotWithShape="1">
          <a:blip r:embed="rId5" cstate="print">
            <a:grayscl/>
            <a:extLst>
              <a:ext uri="{28A0092B-C50C-407E-A947-70E740481C1C}">
                <a14:useLocalDpi xmlns:a14="http://schemas.microsoft.com/office/drawing/2010/main" val="0"/>
              </a:ext>
            </a:extLst>
          </a:blip>
          <a:srcRect l="22148" t="18442" r="19362" b="14040"/>
          <a:stretch/>
        </p:blipFill>
        <p:spPr>
          <a:xfrm>
            <a:off x="5452127" y="5641585"/>
            <a:ext cx="252000" cy="252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3" name="Picture 22">
            <a:extLst>
              <a:ext uri="{FF2B5EF4-FFF2-40B4-BE49-F238E27FC236}">
                <a16:creationId xmlns:a16="http://schemas.microsoft.com/office/drawing/2014/main" id="{E3377849-40B7-4A20-9CF7-E7928A8074FA}"/>
              </a:ext>
            </a:extLst>
          </p:cNvPr>
          <p:cNvPicPr>
            <a:picLocks noChangeAspect="1"/>
          </p:cNvPicPr>
          <p:nvPr/>
        </p:nvPicPr>
        <p:blipFill rotWithShape="1">
          <a:blip r:embed="rId6" cstate="print">
            <a:grayscl/>
            <a:extLst>
              <a:ext uri="{28A0092B-C50C-407E-A947-70E740481C1C}">
                <a14:useLocalDpi xmlns:a14="http://schemas.microsoft.com/office/drawing/2010/main" val="0"/>
              </a:ext>
            </a:extLst>
          </a:blip>
          <a:srcRect l="22147" t="18442" r="19362" b="14040"/>
          <a:stretch/>
        </p:blipFill>
        <p:spPr>
          <a:xfrm>
            <a:off x="4039743" y="5641585"/>
            <a:ext cx="252000" cy="252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80112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884071"/>
            <a:ext cx="9001711" cy="934411"/>
          </a:xfrm>
        </p:spPr>
        <p:txBody>
          <a:bodyPr/>
          <a:lstStyle/>
          <a:p>
            <a:r>
              <a:rPr lang="en-US" dirty="0"/>
              <a:t>Assessing predictive validity</a:t>
            </a:r>
          </a:p>
        </p:txBody>
      </p:sp>
      <p:sp>
        <p:nvSpPr>
          <p:cNvPr id="4" name="Slide Number Placeholder 3"/>
          <p:cNvSpPr>
            <a:spLocks noGrp="1"/>
          </p:cNvSpPr>
          <p:nvPr>
            <p:ph type="sldNum" sz="quarter" idx="12"/>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fld id="{5751DFAA-887F-4071-8EAD-E8CA316FCF06}" type="slidenum">
              <a:rPr kumimoji="0" lang="nb-NO" sz="1200" b="0" i="0" u="none" strike="noStrike" kern="1200" cap="none" spc="0" normalizeH="0" baseline="0" noProof="0" smtClean="0">
                <a:ln>
                  <a:noFill/>
                </a:ln>
                <a:solidFill>
                  <a:srgbClr val="003C65"/>
                </a:solidFill>
                <a:effectLst/>
                <a:uLnTx/>
                <a:uFillTx/>
                <a:latin typeface="Calibri"/>
                <a:ea typeface="+mn-ea"/>
                <a:cs typeface="+mn-cs"/>
              </a:rPr>
              <a:pPr marL="0" marR="0" lvl="0" indent="0" algn="l" defTabSz="914263"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srgbClr val="003C65"/>
              </a:solidFill>
              <a:effectLst/>
              <a:uLnTx/>
              <a:uFillTx/>
              <a:latin typeface="Calibri"/>
              <a:ea typeface="+mn-ea"/>
              <a:cs typeface="+mn-cs"/>
            </a:endParaRPr>
          </a:p>
        </p:txBody>
      </p:sp>
      <p:sp>
        <p:nvSpPr>
          <p:cNvPr id="27" name="Content Placeholder 2">
            <a:extLst>
              <a:ext uri="{FF2B5EF4-FFF2-40B4-BE49-F238E27FC236}">
                <a16:creationId xmlns:a16="http://schemas.microsoft.com/office/drawing/2014/main" id="{3D5CD4AE-F031-4BD0-9F39-466CAB958DEF}"/>
              </a:ext>
            </a:extLst>
          </p:cNvPr>
          <p:cNvSpPr txBox="1">
            <a:spLocks/>
          </p:cNvSpPr>
          <p:nvPr/>
        </p:nvSpPr>
        <p:spPr bwMode="auto">
          <a:xfrm>
            <a:off x="1488932" y="1868274"/>
            <a:ext cx="9288856" cy="66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190500" indent="-190500" algn="l" rtl="0" fontAlgn="base">
              <a:spcBef>
                <a:spcPct val="25000"/>
              </a:spcBef>
              <a:spcAft>
                <a:spcPct val="25000"/>
              </a:spcAft>
              <a:buClr>
                <a:srgbClr val="61B021"/>
              </a:buClr>
              <a:buFont typeface="Times" panose="02020603050405020304" pitchFamily="18" charset="0"/>
              <a:buChar char="•"/>
              <a:defRPr sz="2000" kern="1200">
                <a:solidFill>
                  <a:schemeClr val="tx1"/>
                </a:solidFill>
                <a:latin typeface="+mn-lt"/>
                <a:ea typeface="+mn-ea"/>
                <a:cs typeface="+mn-cs"/>
              </a:defRPr>
            </a:lvl1pPr>
            <a:lvl2pPr marL="469900" indent="-277813" algn="l" rtl="0" fontAlgn="base">
              <a:spcBef>
                <a:spcPct val="25000"/>
              </a:spcBef>
              <a:spcAft>
                <a:spcPct val="25000"/>
              </a:spcAft>
              <a:buChar char="–"/>
              <a:defRPr sz="1600" kern="1200">
                <a:solidFill>
                  <a:schemeClr val="tx1"/>
                </a:solidFill>
                <a:latin typeface="+mn-lt"/>
                <a:ea typeface="+mn-ea"/>
                <a:cs typeface="+mn-cs"/>
              </a:defRPr>
            </a:lvl2pPr>
            <a:lvl3pPr marL="1187450" indent="-228600" algn="l" rtl="0" fontAlgn="base">
              <a:spcBef>
                <a:spcPct val="25000"/>
              </a:spcBef>
              <a:spcAft>
                <a:spcPct val="25000"/>
              </a:spcAft>
              <a:buChar char="•"/>
              <a:defRPr sz="1000" kern="1200">
                <a:solidFill>
                  <a:schemeClr val="tx1"/>
                </a:solidFill>
                <a:latin typeface="+mn-lt"/>
                <a:ea typeface="+mn-ea"/>
                <a:cs typeface="+mn-cs"/>
              </a:defRPr>
            </a:lvl3pPr>
            <a:lvl4pPr marL="1606550" indent="-228600" algn="l" rtl="0" fontAlgn="base">
              <a:spcBef>
                <a:spcPct val="25000"/>
              </a:spcBef>
              <a:spcAft>
                <a:spcPct val="25000"/>
              </a:spcAft>
              <a:buChar char="–"/>
              <a:defRPr sz="2000" kern="1200">
                <a:solidFill>
                  <a:schemeClr val="tx1"/>
                </a:solidFill>
                <a:latin typeface="+mn-lt"/>
                <a:ea typeface="+mn-ea"/>
                <a:cs typeface="+mn-cs"/>
              </a:defRPr>
            </a:lvl4pPr>
            <a:lvl5pPr marL="2057400" indent="-228600" algn="l" rtl="0" fontAlgn="base">
              <a:spcBef>
                <a:spcPct val="25000"/>
              </a:spcBef>
              <a:spcAft>
                <a:spcPct val="2500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5000"/>
              </a:spcBef>
              <a:spcAft>
                <a:spcPct val="25000"/>
              </a:spcAft>
              <a:buClr>
                <a:srgbClr val="61B021"/>
              </a:buClr>
              <a:buSzTx/>
              <a:buFont typeface="Times" panose="02020603050405020304" pitchFamily="18" charset="0"/>
              <a:buNone/>
              <a:tabLst/>
              <a:defRPr/>
            </a:pPr>
            <a:r>
              <a:rPr kumimoji="0" lang="en-US" sz="2800" b="0" i="0" u="none" strike="noStrike" kern="1200" cap="none" spc="0" normalizeH="0" baseline="0" noProof="0" dirty="0">
                <a:ln>
                  <a:noFill/>
                </a:ln>
                <a:solidFill>
                  <a:srgbClr val="003C65"/>
                </a:solidFill>
                <a:effectLst/>
                <a:uLnTx/>
                <a:uFillTx/>
                <a:latin typeface="Calibri" panose="020F0502020204030204"/>
                <a:ea typeface="+mn-ea"/>
                <a:cs typeface="+mn-cs"/>
              </a:rPr>
              <a:t>Inspections: are there any differences between the groups?</a:t>
            </a:r>
          </a:p>
        </p:txBody>
      </p:sp>
      <p:sp>
        <p:nvSpPr>
          <p:cNvPr id="13" name="Content Placeholder 4">
            <a:extLst>
              <a:ext uri="{FF2B5EF4-FFF2-40B4-BE49-F238E27FC236}">
                <a16:creationId xmlns:a16="http://schemas.microsoft.com/office/drawing/2014/main" id="{6CF4C400-1060-4AC6-91DD-91681C2DA4B3}"/>
              </a:ext>
            </a:extLst>
          </p:cNvPr>
          <p:cNvSpPr>
            <a:spLocks noGrp="1"/>
          </p:cNvSpPr>
          <p:nvPr>
            <p:ph idx="1"/>
          </p:nvPr>
        </p:nvSpPr>
        <p:spPr>
          <a:xfrm>
            <a:off x="3190289" y="3116051"/>
            <a:ext cx="9001711" cy="507596"/>
          </a:xfrm>
        </p:spPr>
        <p:txBody>
          <a:bodyPr/>
          <a:lstStyle/>
          <a:p>
            <a:pPr marL="180036" indent="0">
              <a:buNone/>
            </a:pPr>
            <a:r>
              <a:rPr lang="en-US" dirty="0"/>
              <a:t>Shutdown of operations</a:t>
            </a:r>
          </a:p>
        </p:txBody>
      </p:sp>
      <p:graphicFrame>
        <p:nvGraphicFramePr>
          <p:cNvPr id="14" name="Chart 13">
            <a:extLst>
              <a:ext uri="{FF2B5EF4-FFF2-40B4-BE49-F238E27FC236}">
                <a16:creationId xmlns:a16="http://schemas.microsoft.com/office/drawing/2014/main" id="{57ECD0E2-5EF1-4C47-909C-78CF237E4C7A}"/>
              </a:ext>
            </a:extLst>
          </p:cNvPr>
          <p:cNvGraphicFramePr>
            <a:graphicFrameLocks/>
          </p:cNvGraphicFramePr>
          <p:nvPr>
            <p:extLst>
              <p:ext uri="{D42A27DB-BD31-4B8C-83A1-F6EECF244321}">
                <p14:modId xmlns:p14="http://schemas.microsoft.com/office/powerpoint/2010/main" val="3296377706"/>
              </p:ext>
            </p:extLst>
          </p:nvPr>
        </p:nvGraphicFramePr>
        <p:xfrm>
          <a:off x="3339093" y="3219925"/>
          <a:ext cx="5760000" cy="2880000"/>
        </p:xfrm>
        <a:graphic>
          <a:graphicData uri="http://schemas.openxmlformats.org/drawingml/2006/chart">
            <c:chart xmlns:c="http://schemas.openxmlformats.org/drawingml/2006/chart" xmlns:r="http://schemas.openxmlformats.org/officeDocument/2006/relationships" r:id="rId2"/>
          </a:graphicData>
        </a:graphic>
      </p:graphicFrame>
      <p:pic>
        <p:nvPicPr>
          <p:cNvPr id="15" name="Picture 14">
            <a:extLst>
              <a:ext uri="{FF2B5EF4-FFF2-40B4-BE49-F238E27FC236}">
                <a16:creationId xmlns:a16="http://schemas.microsoft.com/office/drawing/2014/main" id="{5262D305-9CA6-41A2-B54C-AFB5918C24B7}"/>
              </a:ext>
            </a:extLst>
          </p:cNvPr>
          <p:cNvPicPr>
            <a:picLocks noChangeAspect="1"/>
          </p:cNvPicPr>
          <p:nvPr/>
        </p:nvPicPr>
        <p:blipFill rotWithShape="1">
          <a:blip r:embed="rId3" cstate="print">
            <a:grayscl/>
            <a:extLst>
              <a:ext uri="{28A0092B-C50C-407E-A947-70E740481C1C}">
                <a14:useLocalDpi xmlns:a14="http://schemas.microsoft.com/office/drawing/2010/main" val="0"/>
              </a:ext>
            </a:extLst>
          </a:blip>
          <a:srcRect l="22147" t="18443" r="19362" b="14039"/>
          <a:stretch/>
        </p:blipFill>
        <p:spPr>
          <a:xfrm>
            <a:off x="8183550" y="5544872"/>
            <a:ext cx="252000" cy="252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a:extLst>
              <a:ext uri="{FF2B5EF4-FFF2-40B4-BE49-F238E27FC236}">
                <a16:creationId xmlns:a16="http://schemas.microsoft.com/office/drawing/2014/main" id="{9D578A7D-8D8D-4334-84B8-6BB4D325306A}"/>
              </a:ext>
            </a:extLst>
          </p:cNvPr>
          <p:cNvPicPr>
            <a:picLocks noChangeAspect="1"/>
          </p:cNvPicPr>
          <p:nvPr/>
        </p:nvPicPr>
        <p:blipFill rotWithShape="1">
          <a:blip r:embed="rId4" cstate="print">
            <a:grayscl/>
            <a:extLst>
              <a:ext uri="{28A0092B-C50C-407E-A947-70E740481C1C}">
                <a14:useLocalDpi xmlns:a14="http://schemas.microsoft.com/office/drawing/2010/main" val="0"/>
              </a:ext>
            </a:extLst>
          </a:blip>
          <a:srcRect l="22148" t="18443" r="19362" b="14039"/>
          <a:stretch/>
        </p:blipFill>
        <p:spPr>
          <a:xfrm>
            <a:off x="6836329" y="5544872"/>
            <a:ext cx="252000" cy="252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a:extLst>
              <a:ext uri="{FF2B5EF4-FFF2-40B4-BE49-F238E27FC236}">
                <a16:creationId xmlns:a16="http://schemas.microsoft.com/office/drawing/2014/main" id="{424A7284-CE13-41DE-A1BB-42129B081468}"/>
              </a:ext>
            </a:extLst>
          </p:cNvPr>
          <p:cNvPicPr>
            <a:picLocks noChangeAspect="1"/>
          </p:cNvPicPr>
          <p:nvPr/>
        </p:nvPicPr>
        <p:blipFill rotWithShape="1">
          <a:blip r:embed="rId5" cstate="print">
            <a:grayscl/>
            <a:extLst>
              <a:ext uri="{28A0092B-C50C-407E-A947-70E740481C1C}">
                <a14:useLocalDpi xmlns:a14="http://schemas.microsoft.com/office/drawing/2010/main" val="0"/>
              </a:ext>
            </a:extLst>
          </a:blip>
          <a:srcRect l="22148" t="18442" r="19362" b="14040"/>
          <a:stretch/>
        </p:blipFill>
        <p:spPr>
          <a:xfrm>
            <a:off x="5452130" y="5544872"/>
            <a:ext cx="252000" cy="252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a:extLst>
              <a:ext uri="{FF2B5EF4-FFF2-40B4-BE49-F238E27FC236}">
                <a16:creationId xmlns:a16="http://schemas.microsoft.com/office/drawing/2014/main" id="{0879DBF2-0E68-4F65-9E0E-321E0FE966CD}"/>
              </a:ext>
            </a:extLst>
          </p:cNvPr>
          <p:cNvPicPr>
            <a:picLocks noChangeAspect="1"/>
          </p:cNvPicPr>
          <p:nvPr/>
        </p:nvPicPr>
        <p:blipFill rotWithShape="1">
          <a:blip r:embed="rId6" cstate="print">
            <a:grayscl/>
            <a:extLst>
              <a:ext uri="{28A0092B-C50C-407E-A947-70E740481C1C}">
                <a14:useLocalDpi xmlns:a14="http://schemas.microsoft.com/office/drawing/2010/main" val="0"/>
              </a:ext>
            </a:extLst>
          </a:blip>
          <a:srcRect l="22147" t="18442" r="19362" b="14040"/>
          <a:stretch/>
        </p:blipFill>
        <p:spPr>
          <a:xfrm>
            <a:off x="4039746" y="5544872"/>
            <a:ext cx="252000" cy="252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24050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Conclusion</a:t>
            </a:r>
          </a:p>
        </p:txBody>
      </p:sp>
      <p:sp>
        <p:nvSpPr>
          <p:cNvPr id="3" name="Plassholder for innhold 2"/>
          <p:cNvSpPr>
            <a:spLocks noGrp="1"/>
          </p:cNvSpPr>
          <p:nvPr>
            <p:ph idx="1"/>
          </p:nvPr>
        </p:nvSpPr>
        <p:spPr>
          <a:xfrm>
            <a:off x="954182" y="2319688"/>
            <a:ext cx="10168087" cy="2551250"/>
          </a:xfrm>
        </p:spPr>
        <p:txBody>
          <a:bodyPr/>
          <a:lstStyle/>
          <a:p>
            <a:r>
              <a:rPr lang="en-GB" dirty="0"/>
              <a:t>In addition to assessing predictive validity (ANOVA), other tests were run as well. E.g. Hosmer-</a:t>
            </a:r>
            <a:r>
              <a:rPr lang="en-GB" dirty="0" err="1"/>
              <a:t>Lemeshov</a:t>
            </a:r>
            <a:r>
              <a:rPr lang="en-GB" dirty="0"/>
              <a:t>, area under curve (AUC)</a:t>
            </a:r>
          </a:p>
          <a:p>
            <a:r>
              <a:rPr lang="en-GB" dirty="0"/>
              <a:t>Conclusion 1: all tests indicate high predictive validity and high model fit</a:t>
            </a:r>
          </a:p>
        </p:txBody>
      </p:sp>
      <p:sp>
        <p:nvSpPr>
          <p:cNvPr id="4" name="Plassholder for lysbildenummer 3"/>
          <p:cNvSpPr>
            <a:spLocks noGrp="1"/>
          </p:cNvSpPr>
          <p:nvPr>
            <p:ph type="sldNum" sz="quarter" idx="12"/>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fld id="{5751DFAA-887F-4071-8EAD-E8CA316FCF06}" type="slidenum">
              <a:rPr kumimoji="0" lang="en-GB" sz="1200" b="0" i="0" u="none" strike="noStrike" kern="1200" cap="none" spc="0" normalizeH="0" baseline="0" noProof="0" smtClean="0">
                <a:ln>
                  <a:noFill/>
                </a:ln>
                <a:solidFill>
                  <a:srgbClr val="003C65"/>
                </a:solidFill>
                <a:effectLst/>
                <a:uLnTx/>
                <a:uFillTx/>
                <a:latin typeface="Calibri"/>
                <a:ea typeface="+mn-ea"/>
                <a:cs typeface="+mn-cs"/>
              </a:rPr>
              <a:pPr marL="0" marR="0" lvl="0" indent="0" algn="l" defTabSz="914263"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srgbClr val="003C65"/>
              </a:solidFill>
              <a:effectLst/>
              <a:uLnTx/>
              <a:uFillTx/>
              <a:latin typeface="Calibri"/>
              <a:ea typeface="+mn-ea"/>
              <a:cs typeface="+mn-cs"/>
            </a:endParaRPr>
          </a:p>
        </p:txBody>
      </p:sp>
      <p:sp>
        <p:nvSpPr>
          <p:cNvPr id="5" name="Plassholder for innhold 2">
            <a:extLst>
              <a:ext uri="{FF2B5EF4-FFF2-40B4-BE49-F238E27FC236}">
                <a16:creationId xmlns:a16="http://schemas.microsoft.com/office/drawing/2014/main" id="{56D33667-4D7E-4672-B4F5-4916F2B6E7D2}"/>
              </a:ext>
            </a:extLst>
          </p:cNvPr>
          <p:cNvSpPr txBox="1">
            <a:spLocks/>
          </p:cNvSpPr>
          <p:nvPr/>
        </p:nvSpPr>
        <p:spPr>
          <a:xfrm>
            <a:off x="3363274" y="5384812"/>
            <a:ext cx="4945456" cy="629127"/>
          </a:xfrm>
          <a:prstGeom prst="rect">
            <a:avLst/>
          </a:prstGeom>
        </p:spPr>
        <p:txBody>
          <a:bodyPr vert="horz" wrap="square" lIns="0" tIns="0" rIns="0" bIns="0" rtlCol="0">
            <a:noAutofit/>
          </a:bodyPr>
          <a:lst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Arial" panose="020B0604020202020204" pitchFamily="34" charset="0"/>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72" lvl="1" indent="0">
              <a:buFont typeface="Arial" panose="020B0604020202020204" pitchFamily="34" charset="0"/>
              <a:buNone/>
            </a:pPr>
            <a:r>
              <a:rPr lang="en-GB" sz="3200" dirty="0">
                <a:solidFill>
                  <a:srgbClr val="FF0000"/>
                </a:solidFill>
              </a:rPr>
              <a:t>40,000 ---&gt; 230,000</a:t>
            </a:r>
          </a:p>
        </p:txBody>
      </p:sp>
    </p:spTree>
    <p:extLst>
      <p:ext uri="{BB962C8B-B14F-4D97-AF65-F5344CB8AC3E}">
        <p14:creationId xmlns:p14="http://schemas.microsoft.com/office/powerpoint/2010/main" val="478622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51DFAA-887F-4071-8EAD-E8CA316FCF06}" type="slidenum">
              <a:rPr lang="nb-NO" smtClean="0"/>
              <a:t>15</a:t>
            </a:fld>
            <a:endParaRPr lang="nb-NO"/>
          </a:p>
        </p:txBody>
      </p:sp>
      <p:pic>
        <p:nvPicPr>
          <p:cNvPr id="2" name="Picture 1"/>
          <p:cNvPicPr>
            <a:picLocks noChangeAspect="1"/>
          </p:cNvPicPr>
          <p:nvPr/>
        </p:nvPicPr>
        <p:blipFill>
          <a:blip r:embed="rId2"/>
          <a:stretch>
            <a:fillRect/>
          </a:stretch>
        </p:blipFill>
        <p:spPr>
          <a:xfrm>
            <a:off x="613493" y="345646"/>
            <a:ext cx="9770963" cy="5813416"/>
          </a:xfrm>
          <a:prstGeom prst="rect">
            <a:avLst/>
          </a:prstGeom>
          <a:ln>
            <a:solidFill>
              <a:schemeClr val="bg2">
                <a:lumMod val="85000"/>
              </a:schemeClr>
            </a:solidFill>
          </a:ln>
        </p:spPr>
      </p:pic>
    </p:spTree>
    <p:extLst>
      <p:ext uri="{BB962C8B-B14F-4D97-AF65-F5344CB8AC3E}">
        <p14:creationId xmlns:p14="http://schemas.microsoft.com/office/powerpoint/2010/main" val="1547284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751DFAA-887F-4071-8EAD-E8CA316FCF06}" type="slidenum">
              <a:rPr lang="nb-NO" smtClean="0"/>
              <a:t>16</a:t>
            </a:fld>
            <a:endParaRPr lang="nb-NO"/>
          </a:p>
        </p:txBody>
      </p:sp>
      <p:pic>
        <p:nvPicPr>
          <p:cNvPr id="2" name="Picture 1"/>
          <p:cNvPicPr>
            <a:picLocks noChangeAspect="1"/>
          </p:cNvPicPr>
          <p:nvPr/>
        </p:nvPicPr>
        <p:blipFill>
          <a:blip r:embed="rId2"/>
          <a:stretch>
            <a:fillRect/>
          </a:stretch>
        </p:blipFill>
        <p:spPr>
          <a:xfrm>
            <a:off x="1170005" y="127730"/>
            <a:ext cx="9582078" cy="6421652"/>
          </a:xfrm>
          <a:prstGeom prst="rect">
            <a:avLst/>
          </a:prstGeom>
          <a:ln>
            <a:solidFill>
              <a:schemeClr val="bg2">
                <a:lumMod val="85000"/>
              </a:schemeClr>
            </a:solidFill>
          </a:ln>
        </p:spPr>
      </p:pic>
    </p:spTree>
    <p:extLst>
      <p:ext uri="{BB962C8B-B14F-4D97-AF65-F5344CB8AC3E}">
        <p14:creationId xmlns:p14="http://schemas.microsoft.com/office/powerpoint/2010/main" val="4226063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23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EC11CB-2AB1-4382-8F8D-C88329B55625}"/>
              </a:ext>
            </a:extLst>
          </p:cNvPr>
          <p:cNvPicPr>
            <a:picLocks noChangeAspect="1"/>
          </p:cNvPicPr>
          <p:nvPr/>
        </p:nvPicPr>
        <p:blipFill>
          <a:blip r:embed="rId3"/>
          <a:stretch>
            <a:fillRect/>
          </a:stretch>
        </p:blipFill>
        <p:spPr>
          <a:xfrm rot="2721792">
            <a:off x="8139359" y="4531769"/>
            <a:ext cx="1906577" cy="1830484"/>
          </a:xfrm>
          <a:prstGeom prst="rect">
            <a:avLst/>
          </a:prstGeom>
        </p:spPr>
      </p:pic>
      <p:sp>
        <p:nvSpPr>
          <p:cNvPr id="2" name="Tittel 1"/>
          <p:cNvSpPr>
            <a:spLocks noGrp="1"/>
          </p:cNvSpPr>
          <p:nvPr>
            <p:ph type="title"/>
          </p:nvPr>
        </p:nvSpPr>
        <p:spPr/>
        <p:txBody>
          <a:bodyPr/>
          <a:lstStyle/>
          <a:p>
            <a:r>
              <a:rPr lang="en-GB" dirty="0"/>
              <a:t>Background</a:t>
            </a:r>
          </a:p>
        </p:txBody>
      </p:sp>
      <p:sp>
        <p:nvSpPr>
          <p:cNvPr id="3" name="Plassholder for innhold 2"/>
          <p:cNvSpPr>
            <a:spLocks noGrp="1"/>
          </p:cNvSpPr>
          <p:nvPr>
            <p:ph idx="1"/>
          </p:nvPr>
        </p:nvSpPr>
        <p:spPr/>
        <p:txBody>
          <a:bodyPr/>
          <a:lstStyle/>
          <a:p>
            <a:r>
              <a:rPr lang="en-GB" dirty="0"/>
              <a:t>Norwegian Labour Inspection Authority (NLIA)</a:t>
            </a:r>
          </a:p>
          <a:p>
            <a:r>
              <a:rPr lang="en-GB" dirty="0"/>
              <a:t>Selecting objects (enterprises) for inspection is a fundamental part of the inspection process</a:t>
            </a:r>
          </a:p>
          <a:p>
            <a:r>
              <a:rPr lang="en-GB" dirty="0"/>
              <a:t>The selection shall be risk-based</a:t>
            </a:r>
          </a:p>
          <a:p>
            <a:pPr lvl="1"/>
            <a:r>
              <a:rPr lang="en-GB" dirty="0"/>
              <a:t>I.e. select objects on basis of where the assumed risk is highest (injuries, harmful exp. etc)</a:t>
            </a:r>
          </a:p>
          <a:p>
            <a:r>
              <a:rPr lang="en-GB" dirty="0"/>
              <a:t>The NLIA has 230.000 potential objects for inspection</a:t>
            </a:r>
          </a:p>
          <a:p>
            <a:r>
              <a:rPr lang="en-GB" dirty="0"/>
              <a:t>15.000 inspections per year</a:t>
            </a:r>
          </a:p>
          <a:p>
            <a:r>
              <a:rPr lang="en-GB" dirty="0"/>
              <a:t>How can the NLIA identify the high-risk enterprises?</a:t>
            </a:r>
          </a:p>
        </p:txBody>
      </p:sp>
      <p:sp>
        <p:nvSpPr>
          <p:cNvPr id="4" name="Plassholder for lysbildenummer 3"/>
          <p:cNvSpPr>
            <a:spLocks noGrp="1"/>
          </p:cNvSpPr>
          <p:nvPr>
            <p:ph type="sldNum" sz="quarter" idx="12"/>
          </p:nvPr>
        </p:nvSpPr>
        <p:spPr/>
        <p:txBody>
          <a:bodyPr/>
          <a:lstStyle/>
          <a:p>
            <a:fld id="{5751DFAA-887F-4071-8EAD-E8CA316FCF06}" type="slidenum">
              <a:rPr lang="en-GB" smtClean="0"/>
              <a:t>2</a:t>
            </a:fld>
            <a:endParaRPr lang="en-GB" dirty="0"/>
          </a:p>
        </p:txBody>
      </p:sp>
    </p:spTree>
    <p:extLst>
      <p:ext uri="{BB962C8B-B14F-4D97-AF65-F5344CB8AC3E}">
        <p14:creationId xmlns:p14="http://schemas.microsoft.com/office/powerpoint/2010/main" val="273326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EC11CB-2AB1-4382-8F8D-C88329B55625}"/>
              </a:ext>
            </a:extLst>
          </p:cNvPr>
          <p:cNvPicPr>
            <a:picLocks noChangeAspect="1"/>
          </p:cNvPicPr>
          <p:nvPr/>
        </p:nvPicPr>
        <p:blipFill>
          <a:blip r:embed="rId3"/>
          <a:stretch>
            <a:fillRect/>
          </a:stretch>
        </p:blipFill>
        <p:spPr>
          <a:xfrm rot="2721792">
            <a:off x="8139359" y="4531769"/>
            <a:ext cx="1906577" cy="1830484"/>
          </a:xfrm>
          <a:prstGeom prst="rect">
            <a:avLst/>
          </a:prstGeom>
        </p:spPr>
      </p:pic>
      <p:sp>
        <p:nvSpPr>
          <p:cNvPr id="2" name="Tittel 1"/>
          <p:cNvSpPr>
            <a:spLocks noGrp="1"/>
          </p:cNvSpPr>
          <p:nvPr>
            <p:ph type="title"/>
          </p:nvPr>
        </p:nvSpPr>
        <p:spPr/>
        <p:txBody>
          <a:bodyPr/>
          <a:lstStyle/>
          <a:p>
            <a:r>
              <a:rPr lang="en-GB" dirty="0"/>
              <a:t>The challenge</a:t>
            </a:r>
          </a:p>
        </p:txBody>
      </p:sp>
      <p:sp>
        <p:nvSpPr>
          <p:cNvPr id="3" name="Plassholder for innhold 2"/>
          <p:cNvSpPr>
            <a:spLocks noGrp="1"/>
          </p:cNvSpPr>
          <p:nvPr>
            <p:ph idx="1"/>
          </p:nvPr>
        </p:nvSpPr>
        <p:spPr/>
        <p:txBody>
          <a:bodyPr/>
          <a:lstStyle/>
          <a:p>
            <a:r>
              <a:rPr lang="en-GB" dirty="0"/>
              <a:t>Develop a tool which can function as an aid to the inspectors' selection of object for inspection </a:t>
            </a:r>
          </a:p>
          <a:p>
            <a:endParaRPr lang="en-GB" dirty="0"/>
          </a:p>
          <a:p>
            <a:r>
              <a:rPr lang="en-GB" dirty="0"/>
              <a:t>The tool must be capable of differentiating between different groups of enterprises, based on risk</a:t>
            </a:r>
          </a:p>
          <a:p>
            <a:pPr marL="360072" lvl="1" indent="0">
              <a:buNone/>
            </a:pPr>
            <a:endParaRPr lang="en-GB" dirty="0"/>
          </a:p>
        </p:txBody>
      </p:sp>
      <p:sp>
        <p:nvSpPr>
          <p:cNvPr id="4" name="Plassholder for lysbildenummer 3"/>
          <p:cNvSpPr>
            <a:spLocks noGrp="1"/>
          </p:cNvSpPr>
          <p:nvPr>
            <p:ph type="sldNum" sz="quarter" idx="12"/>
          </p:nvPr>
        </p:nvSpPr>
        <p:spPr/>
        <p:txBody>
          <a:bodyPr/>
          <a:lstStyle/>
          <a:p>
            <a:fld id="{5751DFAA-887F-4071-8EAD-E8CA316FCF06}" type="slidenum">
              <a:rPr lang="en-GB" smtClean="0"/>
              <a:t>3</a:t>
            </a:fld>
            <a:endParaRPr lang="en-GB" dirty="0"/>
          </a:p>
        </p:txBody>
      </p:sp>
    </p:spTree>
    <p:extLst>
      <p:ext uri="{BB962C8B-B14F-4D97-AF65-F5344CB8AC3E}">
        <p14:creationId xmlns:p14="http://schemas.microsoft.com/office/powerpoint/2010/main" val="3543944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Operationalizing the challenge</a:t>
            </a:r>
          </a:p>
        </p:txBody>
      </p:sp>
      <p:sp>
        <p:nvSpPr>
          <p:cNvPr id="3" name="Plassholder for innhold 2"/>
          <p:cNvSpPr>
            <a:spLocks noGrp="1"/>
          </p:cNvSpPr>
          <p:nvPr>
            <p:ph idx="1"/>
          </p:nvPr>
        </p:nvSpPr>
        <p:spPr/>
        <p:txBody>
          <a:bodyPr/>
          <a:lstStyle/>
          <a:p>
            <a:r>
              <a:rPr lang="en-GB" dirty="0"/>
              <a:t>The model behind the tool must be based on available data that are not biased in any way</a:t>
            </a:r>
          </a:p>
          <a:p>
            <a:r>
              <a:rPr lang="en-GB" dirty="0"/>
              <a:t>Risk was defined as non-compliance with legal requirements</a:t>
            </a:r>
          </a:p>
          <a:p>
            <a:r>
              <a:rPr lang="en-GB" dirty="0"/>
              <a:t>Thus enterprises with the highest risk will have more regulatory breaches per checkpoint than enterprises with the lowest risk</a:t>
            </a:r>
          </a:p>
          <a:p>
            <a:pPr marL="360072" lvl="1" indent="0">
              <a:buNone/>
            </a:pPr>
            <a:endParaRPr lang="en-GB" dirty="0"/>
          </a:p>
        </p:txBody>
      </p:sp>
      <p:sp>
        <p:nvSpPr>
          <p:cNvPr id="4" name="Plassholder for lysbildenummer 3"/>
          <p:cNvSpPr>
            <a:spLocks noGrp="1"/>
          </p:cNvSpPr>
          <p:nvPr>
            <p:ph type="sldNum" sz="quarter" idx="12"/>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fld id="{5751DFAA-887F-4071-8EAD-E8CA316FCF06}" type="slidenum">
              <a:rPr kumimoji="0" lang="en-GB" sz="1200" b="0" i="0" u="none" strike="noStrike" kern="1200" cap="none" spc="0" normalizeH="0" baseline="0" noProof="0" smtClean="0">
                <a:ln>
                  <a:noFill/>
                </a:ln>
                <a:solidFill>
                  <a:srgbClr val="003C65"/>
                </a:solidFill>
                <a:effectLst/>
                <a:uLnTx/>
                <a:uFillTx/>
                <a:latin typeface="Calibri"/>
                <a:ea typeface="+mn-ea"/>
                <a:cs typeface="+mn-cs"/>
              </a:rPr>
              <a:pPr marL="0" marR="0" lvl="0" indent="0" algn="l" defTabSz="914263"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srgbClr val="003C65"/>
              </a:solidFill>
              <a:effectLst/>
              <a:uLnTx/>
              <a:uFillTx/>
              <a:latin typeface="Calibri"/>
              <a:ea typeface="+mn-ea"/>
              <a:cs typeface="+mn-cs"/>
            </a:endParaRPr>
          </a:p>
        </p:txBody>
      </p:sp>
    </p:spTree>
    <p:extLst>
      <p:ext uri="{BB962C8B-B14F-4D97-AF65-F5344CB8AC3E}">
        <p14:creationId xmlns:p14="http://schemas.microsoft.com/office/powerpoint/2010/main" val="747415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Operationalizing the challenge</a:t>
            </a:r>
          </a:p>
        </p:txBody>
      </p:sp>
      <p:sp>
        <p:nvSpPr>
          <p:cNvPr id="3" name="Plassholder for innhold 2"/>
          <p:cNvSpPr>
            <a:spLocks noGrp="1"/>
          </p:cNvSpPr>
          <p:nvPr>
            <p:ph idx="1"/>
          </p:nvPr>
        </p:nvSpPr>
        <p:spPr>
          <a:xfrm>
            <a:off x="954182" y="2319687"/>
            <a:ext cx="9001711" cy="3801079"/>
          </a:xfrm>
        </p:spPr>
        <p:txBody>
          <a:bodyPr/>
          <a:lstStyle/>
          <a:p>
            <a:r>
              <a:rPr lang="en-GB" dirty="0"/>
              <a:t>Utilized structured data collected during inspections (N≈ 40,000)</a:t>
            </a:r>
          </a:p>
          <a:p>
            <a:r>
              <a:rPr lang="en-GB" dirty="0"/>
              <a:t>Non-compliance was operationalized as follows:</a:t>
            </a:r>
          </a:p>
          <a:p>
            <a:pPr lvl="1"/>
            <a:r>
              <a:rPr lang="en-GB" dirty="0"/>
              <a:t>≥ median value with regard to number of regulatory breaches per checkpoint</a:t>
            </a:r>
          </a:p>
          <a:p>
            <a:pPr marL="360072" lvl="1" indent="0">
              <a:buNone/>
            </a:pPr>
            <a:r>
              <a:rPr lang="en-GB" dirty="0"/>
              <a:t>    and/or</a:t>
            </a:r>
          </a:p>
          <a:p>
            <a:pPr lvl="1"/>
            <a:r>
              <a:rPr lang="en-GB" dirty="0"/>
              <a:t>≥ 1 shutdown of operation, and/or</a:t>
            </a:r>
          </a:p>
          <a:p>
            <a:pPr lvl="1"/>
            <a:r>
              <a:rPr lang="en-GB" dirty="0"/>
              <a:t>≥ 1 coercive fine, and/or</a:t>
            </a:r>
          </a:p>
          <a:p>
            <a:pPr lvl="1"/>
            <a:r>
              <a:rPr lang="en-GB" dirty="0"/>
              <a:t>≥ 1 penalty, and/or</a:t>
            </a:r>
          </a:p>
          <a:p>
            <a:pPr lvl="1"/>
            <a:r>
              <a:rPr lang="en-GB" dirty="0"/>
              <a:t>≥ 1 report to the police</a:t>
            </a:r>
          </a:p>
        </p:txBody>
      </p:sp>
      <p:sp>
        <p:nvSpPr>
          <p:cNvPr id="4" name="Plassholder for lysbildenummer 3"/>
          <p:cNvSpPr>
            <a:spLocks noGrp="1"/>
          </p:cNvSpPr>
          <p:nvPr>
            <p:ph type="sldNum" sz="quarter" idx="12"/>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fld id="{5751DFAA-887F-4071-8EAD-E8CA316FCF06}" type="slidenum">
              <a:rPr kumimoji="0" lang="en-GB" sz="1200" b="0" i="0" u="none" strike="noStrike" kern="1200" cap="none" spc="0" normalizeH="0" baseline="0" noProof="0" smtClean="0">
                <a:ln>
                  <a:noFill/>
                </a:ln>
                <a:solidFill>
                  <a:srgbClr val="003C65"/>
                </a:solidFill>
                <a:effectLst/>
                <a:uLnTx/>
                <a:uFillTx/>
                <a:latin typeface="Calibri"/>
                <a:ea typeface="+mn-ea"/>
                <a:cs typeface="+mn-cs"/>
              </a:rPr>
              <a:pPr marL="0" marR="0" lvl="0" indent="0" algn="l" defTabSz="914263"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srgbClr val="003C65"/>
              </a:solidFill>
              <a:effectLst/>
              <a:uLnTx/>
              <a:uFillTx/>
              <a:latin typeface="Calibri"/>
              <a:ea typeface="+mn-ea"/>
              <a:cs typeface="+mn-cs"/>
            </a:endParaRPr>
          </a:p>
        </p:txBody>
      </p:sp>
      <p:sp>
        <p:nvSpPr>
          <p:cNvPr id="5" name="Right Brace 4">
            <a:extLst>
              <a:ext uri="{FF2B5EF4-FFF2-40B4-BE49-F238E27FC236}">
                <a16:creationId xmlns:a16="http://schemas.microsoft.com/office/drawing/2014/main" id="{94E4FAB1-1706-42BF-8574-DCC18661B9C4}"/>
              </a:ext>
            </a:extLst>
          </p:cNvPr>
          <p:cNvSpPr/>
          <p:nvPr/>
        </p:nvSpPr>
        <p:spPr>
          <a:xfrm>
            <a:off x="8722581" y="3379304"/>
            <a:ext cx="333955" cy="2035534"/>
          </a:xfrm>
          <a:prstGeom prst="rightBrace">
            <a:avLst/>
          </a:prstGeom>
          <a:ln w="190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6" name="Rectangle 5">
            <a:extLst>
              <a:ext uri="{FF2B5EF4-FFF2-40B4-BE49-F238E27FC236}">
                <a16:creationId xmlns:a16="http://schemas.microsoft.com/office/drawing/2014/main" id="{A5FEEF5D-E1FC-4883-A672-01EA07346296}"/>
              </a:ext>
            </a:extLst>
          </p:cNvPr>
          <p:cNvSpPr/>
          <p:nvPr/>
        </p:nvSpPr>
        <p:spPr>
          <a:xfrm>
            <a:off x="9172689" y="3701332"/>
            <a:ext cx="2134066" cy="1391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3C65"/>
                </a:solidFill>
              </a:rPr>
              <a:t>Inspections with these characteristics were coded 1, else 0</a:t>
            </a:r>
          </a:p>
        </p:txBody>
      </p:sp>
    </p:spTree>
    <p:extLst>
      <p:ext uri="{BB962C8B-B14F-4D97-AF65-F5344CB8AC3E}">
        <p14:creationId xmlns:p14="http://schemas.microsoft.com/office/powerpoint/2010/main" val="232250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Operationalized research question</a:t>
            </a:r>
          </a:p>
        </p:txBody>
      </p:sp>
      <p:sp>
        <p:nvSpPr>
          <p:cNvPr id="3" name="Plassholder for innhold 2"/>
          <p:cNvSpPr>
            <a:spLocks noGrp="1"/>
          </p:cNvSpPr>
          <p:nvPr>
            <p:ph idx="1"/>
          </p:nvPr>
        </p:nvSpPr>
        <p:spPr>
          <a:xfrm>
            <a:off x="954182" y="2319687"/>
            <a:ext cx="9001711" cy="4208334"/>
          </a:xfrm>
        </p:spPr>
        <p:txBody>
          <a:bodyPr/>
          <a:lstStyle/>
          <a:p>
            <a:r>
              <a:rPr lang="en-GB" dirty="0"/>
              <a:t>Roughly 45% of the enterprises were assigned value 1</a:t>
            </a:r>
          </a:p>
          <a:p>
            <a:r>
              <a:rPr lang="en-GB" dirty="0"/>
              <a:t>Is it possible to predict, with a low margin of error, which enterprises that belong to group 1?</a:t>
            </a:r>
          </a:p>
          <a:p>
            <a:pPr lvl="1"/>
            <a:r>
              <a:rPr lang="en-GB" dirty="0"/>
              <a:t>This means: do enterprises which belong to group 1 have specific characteristics?</a:t>
            </a:r>
          </a:p>
          <a:p>
            <a:r>
              <a:rPr lang="en-GB" dirty="0"/>
              <a:t>To test this we used logistic regression analysis</a:t>
            </a:r>
          </a:p>
          <a:p>
            <a:r>
              <a:rPr lang="en-GB" dirty="0"/>
              <a:t>If the results of the analysis shows that it is possible to predict which enterprises that belong to group 1, then the model can be used to tell inspectors which enterprises they should prioritize by generalizing the results to all 230.000 enterprises</a:t>
            </a:r>
          </a:p>
          <a:p>
            <a:pPr marL="360072" lvl="1" indent="0">
              <a:buNone/>
            </a:pPr>
            <a:endParaRPr lang="en-GB" dirty="0"/>
          </a:p>
        </p:txBody>
      </p:sp>
      <p:sp>
        <p:nvSpPr>
          <p:cNvPr id="4" name="Plassholder for lysbildenummer 3"/>
          <p:cNvSpPr>
            <a:spLocks noGrp="1"/>
          </p:cNvSpPr>
          <p:nvPr>
            <p:ph type="sldNum" sz="quarter" idx="12"/>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fld id="{5751DFAA-887F-4071-8EAD-E8CA316FCF06}" type="slidenum">
              <a:rPr kumimoji="0" lang="en-GB" sz="1200" b="0" i="0" u="none" strike="noStrike" kern="1200" cap="none" spc="0" normalizeH="0" baseline="0" noProof="0" smtClean="0">
                <a:ln>
                  <a:noFill/>
                </a:ln>
                <a:solidFill>
                  <a:srgbClr val="003C65"/>
                </a:solidFill>
                <a:effectLst/>
                <a:uLnTx/>
                <a:uFillTx/>
                <a:latin typeface="Calibri"/>
                <a:ea typeface="+mn-ea"/>
                <a:cs typeface="+mn-cs"/>
              </a:rPr>
              <a:pPr marL="0" marR="0" lvl="0" indent="0" algn="l" defTabSz="914263"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srgbClr val="003C65"/>
              </a:solidFill>
              <a:effectLst/>
              <a:uLnTx/>
              <a:uFillTx/>
              <a:latin typeface="Calibri"/>
              <a:ea typeface="+mn-ea"/>
              <a:cs typeface="+mn-cs"/>
            </a:endParaRPr>
          </a:p>
        </p:txBody>
      </p:sp>
    </p:spTree>
    <p:extLst>
      <p:ext uri="{BB962C8B-B14F-4D97-AF65-F5344CB8AC3E}">
        <p14:creationId xmlns:p14="http://schemas.microsoft.com/office/powerpoint/2010/main" val="2050532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929181" y="1878130"/>
            <a:ext cx="3580782" cy="42426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en-US" sz="2400" b="1" dirty="0">
                <a:solidFill>
                  <a:srgbClr val="003C65"/>
                </a:solidFill>
              </a:rPr>
              <a:t>Inspection results</a:t>
            </a:r>
          </a:p>
        </p:txBody>
      </p:sp>
      <p:sp>
        <p:nvSpPr>
          <p:cNvPr id="9" name="Rectangle 8"/>
          <p:cNvSpPr/>
          <p:nvPr/>
        </p:nvSpPr>
        <p:spPr>
          <a:xfrm>
            <a:off x="1075301" y="1878130"/>
            <a:ext cx="3580782" cy="42426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r>
              <a:rPr lang="en-US" sz="2400" b="1" dirty="0">
                <a:solidFill>
                  <a:srgbClr val="003C65"/>
                </a:solidFill>
              </a:rPr>
              <a:t>Characteristics (predictors)</a:t>
            </a:r>
          </a:p>
        </p:txBody>
      </p:sp>
      <p:sp>
        <p:nvSpPr>
          <p:cNvPr id="2" name="Title 1"/>
          <p:cNvSpPr>
            <a:spLocks noGrp="1"/>
          </p:cNvSpPr>
          <p:nvPr>
            <p:ph type="title"/>
          </p:nvPr>
        </p:nvSpPr>
        <p:spPr>
          <a:xfrm>
            <a:off x="954182" y="884071"/>
            <a:ext cx="9001711" cy="934411"/>
          </a:xfrm>
        </p:spPr>
        <p:txBody>
          <a:bodyPr/>
          <a:lstStyle/>
          <a:p>
            <a:r>
              <a:rPr lang="en-US" dirty="0"/>
              <a:t>Logistic regression analysis</a:t>
            </a:r>
          </a:p>
        </p:txBody>
      </p:sp>
      <p:sp>
        <p:nvSpPr>
          <p:cNvPr id="4" name="Slide Number Placeholder 3"/>
          <p:cNvSpPr>
            <a:spLocks noGrp="1"/>
          </p:cNvSpPr>
          <p:nvPr>
            <p:ph type="sldNum" sz="quarter" idx="12"/>
          </p:nvPr>
        </p:nvSpPr>
        <p:spPr/>
        <p:txBody>
          <a:bodyPr/>
          <a:lstStyle/>
          <a:p>
            <a:fld id="{5751DFAA-887F-4071-8EAD-E8CA316FCF06}" type="slidenum">
              <a:rPr lang="nb-NO" smtClean="0"/>
              <a:t>7</a:t>
            </a:fld>
            <a:endParaRPr lang="nb-NO"/>
          </a:p>
        </p:txBody>
      </p:sp>
      <p:sp>
        <p:nvSpPr>
          <p:cNvPr id="15" name="Content Placeholder 2"/>
          <p:cNvSpPr>
            <a:spLocks noGrp="1"/>
          </p:cNvSpPr>
          <p:nvPr>
            <p:ph idx="1"/>
          </p:nvPr>
        </p:nvSpPr>
        <p:spPr>
          <a:xfrm>
            <a:off x="954182" y="2319687"/>
            <a:ext cx="6161321" cy="3801079"/>
          </a:xfrm>
        </p:spPr>
        <p:txBody>
          <a:bodyPr/>
          <a:lstStyle/>
          <a:p>
            <a:pPr>
              <a:spcBef>
                <a:spcPts val="0"/>
              </a:spcBef>
            </a:pPr>
            <a:r>
              <a:rPr lang="en-US" sz="1800" dirty="0"/>
              <a:t>Type of industry</a:t>
            </a:r>
          </a:p>
          <a:p>
            <a:pPr>
              <a:spcBef>
                <a:spcPts val="0"/>
              </a:spcBef>
            </a:pPr>
            <a:r>
              <a:rPr lang="en-US" sz="1800" dirty="0"/>
              <a:t>Number of employees</a:t>
            </a:r>
          </a:p>
          <a:p>
            <a:pPr>
              <a:spcBef>
                <a:spcPts val="0"/>
              </a:spcBef>
            </a:pPr>
            <a:r>
              <a:rPr lang="en-US" sz="1800" dirty="0"/>
              <a:t>Age of enterprise</a:t>
            </a:r>
          </a:p>
          <a:p>
            <a:pPr>
              <a:spcBef>
                <a:spcPts val="0"/>
              </a:spcBef>
            </a:pPr>
            <a:r>
              <a:rPr lang="nb-NO" sz="1800" dirty="0"/>
              <a:t>Notifications of </a:t>
            </a:r>
            <a:r>
              <a:rPr lang="nb-NO" sz="1800" dirty="0" err="1"/>
              <a:t>illness</a:t>
            </a:r>
            <a:endParaRPr lang="en-US" sz="1800" dirty="0"/>
          </a:p>
          <a:p>
            <a:pPr>
              <a:spcBef>
                <a:spcPts val="0"/>
              </a:spcBef>
            </a:pPr>
            <a:r>
              <a:rPr lang="en-US" sz="1800" dirty="0"/>
              <a:t>Safety and Health Complaints</a:t>
            </a:r>
          </a:p>
          <a:p>
            <a:pPr>
              <a:spcBef>
                <a:spcPts val="0"/>
              </a:spcBef>
            </a:pPr>
            <a:r>
              <a:rPr lang="en-US" sz="1800" dirty="0"/>
              <a:t>Accidents</a:t>
            </a:r>
          </a:p>
          <a:p>
            <a:pPr>
              <a:spcBef>
                <a:spcPts val="0"/>
              </a:spcBef>
            </a:pPr>
            <a:r>
              <a:rPr lang="en-US" sz="1800" dirty="0"/>
              <a:t>VAT register</a:t>
            </a:r>
          </a:p>
          <a:p>
            <a:pPr>
              <a:spcBef>
                <a:spcPts val="0"/>
              </a:spcBef>
            </a:pPr>
            <a:r>
              <a:rPr lang="en-US" sz="1800" dirty="0"/>
              <a:t>Employee register </a:t>
            </a:r>
          </a:p>
          <a:p>
            <a:pPr>
              <a:spcBef>
                <a:spcPts val="0"/>
              </a:spcBef>
            </a:pPr>
            <a:r>
              <a:rPr lang="en-US" sz="1800" dirty="0"/>
              <a:t>Results previous inspections</a:t>
            </a:r>
          </a:p>
          <a:p>
            <a:pPr>
              <a:spcBef>
                <a:spcPts val="0"/>
              </a:spcBef>
            </a:pPr>
            <a:r>
              <a:rPr lang="en-US" sz="1800" dirty="0"/>
              <a:t>Economic variables </a:t>
            </a:r>
          </a:p>
          <a:p>
            <a:pPr>
              <a:spcBef>
                <a:spcPts val="0"/>
              </a:spcBef>
            </a:pPr>
            <a:r>
              <a:rPr lang="en-US" sz="1800" dirty="0"/>
              <a:t>Etc.</a:t>
            </a:r>
          </a:p>
        </p:txBody>
      </p:sp>
      <p:sp>
        <p:nvSpPr>
          <p:cNvPr id="6" name="Rectangle 5"/>
          <p:cNvSpPr/>
          <p:nvPr/>
        </p:nvSpPr>
        <p:spPr>
          <a:xfrm>
            <a:off x="8502244" y="4913496"/>
            <a:ext cx="2434656" cy="938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nb-NO" sz="2400" dirty="0"/>
              <a:t>0</a:t>
            </a:r>
            <a:endParaRPr lang="nb-NO" sz="1200" dirty="0"/>
          </a:p>
        </p:txBody>
      </p:sp>
      <p:sp>
        <p:nvSpPr>
          <p:cNvPr id="7" name="Rectangle 6"/>
          <p:cNvSpPr/>
          <p:nvPr/>
        </p:nvSpPr>
        <p:spPr>
          <a:xfrm>
            <a:off x="8502244" y="2457559"/>
            <a:ext cx="2434656" cy="938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nb-NO" sz="2400" dirty="0"/>
              <a:t>1</a:t>
            </a:r>
            <a:endParaRPr lang="nb-NO" sz="1200" dirty="0"/>
          </a:p>
        </p:txBody>
      </p:sp>
      <p:sp>
        <p:nvSpPr>
          <p:cNvPr id="8" name="Arrow: Striped Right 7"/>
          <p:cNvSpPr/>
          <p:nvPr/>
        </p:nvSpPr>
        <p:spPr>
          <a:xfrm>
            <a:off x="5624038" y="3749999"/>
            <a:ext cx="1337187" cy="85339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5" name="Straight Arrow Connector 4">
            <a:extLst>
              <a:ext uri="{FF2B5EF4-FFF2-40B4-BE49-F238E27FC236}">
                <a16:creationId xmlns:a16="http://schemas.microsoft.com/office/drawing/2014/main" id="{25E0B5BA-538A-4CD4-A653-2611173416CA}"/>
              </a:ext>
            </a:extLst>
          </p:cNvPr>
          <p:cNvCxnSpPr>
            <a:cxnSpLocks/>
          </p:cNvCxnSpPr>
          <p:nvPr/>
        </p:nvCxnSpPr>
        <p:spPr>
          <a:xfrm>
            <a:off x="9629029" y="3458817"/>
            <a:ext cx="0" cy="1375576"/>
          </a:xfrm>
          <a:prstGeom prst="straightConnector1">
            <a:avLst/>
          </a:prstGeom>
          <a:ln w="508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28FD8DE-15B7-4C63-A9EC-B504B53C9E3C}"/>
              </a:ext>
            </a:extLst>
          </p:cNvPr>
          <p:cNvSpPr/>
          <p:nvPr/>
        </p:nvSpPr>
        <p:spPr>
          <a:xfrm>
            <a:off x="8088526" y="3975242"/>
            <a:ext cx="1453649" cy="402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2400" dirty="0">
                <a:solidFill>
                  <a:srgbClr val="003C65"/>
                </a:solidFill>
              </a:rPr>
              <a:t>Probability</a:t>
            </a:r>
            <a:endParaRPr lang="en-US" sz="1200" dirty="0">
              <a:solidFill>
                <a:srgbClr val="003C65"/>
              </a:solidFill>
            </a:endParaRPr>
          </a:p>
        </p:txBody>
      </p:sp>
      <p:sp>
        <p:nvSpPr>
          <p:cNvPr id="16" name="Rectangle 15">
            <a:extLst>
              <a:ext uri="{FF2B5EF4-FFF2-40B4-BE49-F238E27FC236}">
                <a16:creationId xmlns:a16="http://schemas.microsoft.com/office/drawing/2014/main" id="{75DD2FB8-2A6B-4A50-A72F-FE62A4EA5C2A}"/>
              </a:ext>
            </a:extLst>
          </p:cNvPr>
          <p:cNvSpPr/>
          <p:nvPr/>
        </p:nvSpPr>
        <p:spPr>
          <a:xfrm>
            <a:off x="9701531" y="3407066"/>
            <a:ext cx="961167" cy="402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US" sz="2400" dirty="0">
                <a:solidFill>
                  <a:srgbClr val="003C65"/>
                </a:solidFill>
              </a:rPr>
              <a:t>100%</a:t>
            </a:r>
            <a:endParaRPr lang="en-US" sz="1200" dirty="0">
              <a:solidFill>
                <a:srgbClr val="003C65"/>
              </a:solidFill>
            </a:endParaRPr>
          </a:p>
        </p:txBody>
      </p:sp>
      <p:sp>
        <p:nvSpPr>
          <p:cNvPr id="17" name="Rectangle 16">
            <a:extLst>
              <a:ext uri="{FF2B5EF4-FFF2-40B4-BE49-F238E27FC236}">
                <a16:creationId xmlns:a16="http://schemas.microsoft.com/office/drawing/2014/main" id="{41E65628-4255-4309-ABD5-0D0C3D8D07C7}"/>
              </a:ext>
            </a:extLst>
          </p:cNvPr>
          <p:cNvSpPr/>
          <p:nvPr/>
        </p:nvSpPr>
        <p:spPr>
          <a:xfrm>
            <a:off x="9701530" y="4510930"/>
            <a:ext cx="961167" cy="402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US" sz="2400" dirty="0">
                <a:solidFill>
                  <a:srgbClr val="003C65"/>
                </a:solidFill>
              </a:rPr>
              <a:t>0%</a:t>
            </a:r>
            <a:endParaRPr lang="en-US" sz="1200" dirty="0">
              <a:solidFill>
                <a:srgbClr val="003C65"/>
              </a:solidFill>
            </a:endParaRPr>
          </a:p>
        </p:txBody>
      </p:sp>
    </p:spTree>
    <p:extLst>
      <p:ext uri="{BB962C8B-B14F-4D97-AF65-F5344CB8AC3E}">
        <p14:creationId xmlns:p14="http://schemas.microsoft.com/office/powerpoint/2010/main" val="24720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929181" y="1878130"/>
            <a:ext cx="3580782" cy="424263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3C65"/>
                </a:solidFill>
                <a:effectLst/>
                <a:uLnTx/>
                <a:uFillTx/>
                <a:latin typeface="Calibri"/>
                <a:ea typeface="+mn-ea"/>
                <a:cs typeface="+mn-cs"/>
              </a:rPr>
              <a:t>Inspection results</a:t>
            </a:r>
          </a:p>
        </p:txBody>
      </p:sp>
      <p:sp>
        <p:nvSpPr>
          <p:cNvPr id="2" name="Title 1"/>
          <p:cNvSpPr>
            <a:spLocks noGrp="1"/>
          </p:cNvSpPr>
          <p:nvPr>
            <p:ph type="title"/>
          </p:nvPr>
        </p:nvSpPr>
        <p:spPr>
          <a:xfrm>
            <a:off x="954182" y="884071"/>
            <a:ext cx="9001711" cy="934411"/>
          </a:xfrm>
        </p:spPr>
        <p:txBody>
          <a:bodyPr/>
          <a:lstStyle/>
          <a:p>
            <a:r>
              <a:rPr lang="en-US" dirty="0"/>
              <a:t>Logistic regression analysis</a:t>
            </a:r>
          </a:p>
        </p:txBody>
      </p:sp>
      <p:sp>
        <p:nvSpPr>
          <p:cNvPr id="4" name="Slide Number Placeholder 3"/>
          <p:cNvSpPr>
            <a:spLocks noGrp="1"/>
          </p:cNvSpPr>
          <p:nvPr>
            <p:ph type="sldNum" sz="quarter" idx="12"/>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fld id="{5751DFAA-887F-4071-8EAD-E8CA316FCF06}" type="slidenum">
              <a:rPr kumimoji="0" lang="nb-NO" sz="1200" b="0" i="0" u="none" strike="noStrike" kern="1200" cap="none" spc="0" normalizeH="0" baseline="0" noProof="0" smtClean="0">
                <a:ln>
                  <a:noFill/>
                </a:ln>
                <a:solidFill>
                  <a:srgbClr val="003C65"/>
                </a:solidFill>
                <a:effectLst/>
                <a:uLnTx/>
                <a:uFillTx/>
                <a:latin typeface="Calibri"/>
                <a:ea typeface="+mn-ea"/>
                <a:cs typeface="+mn-cs"/>
              </a:rPr>
              <a:pPr marL="0" marR="0" lvl="0" indent="0" algn="l" defTabSz="914263"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srgbClr val="003C65"/>
              </a:solidFill>
              <a:effectLst/>
              <a:uLnTx/>
              <a:uFillTx/>
              <a:latin typeface="Calibri"/>
              <a:ea typeface="+mn-ea"/>
              <a:cs typeface="+mn-cs"/>
            </a:endParaRPr>
          </a:p>
        </p:txBody>
      </p:sp>
      <p:sp>
        <p:nvSpPr>
          <p:cNvPr id="6" name="Rectangle 5"/>
          <p:cNvSpPr/>
          <p:nvPr/>
        </p:nvSpPr>
        <p:spPr>
          <a:xfrm>
            <a:off x="8502244" y="4913496"/>
            <a:ext cx="2434656" cy="938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white"/>
                </a:solidFill>
                <a:effectLst/>
                <a:uLnTx/>
                <a:uFillTx/>
                <a:latin typeface="Calibri"/>
                <a:ea typeface="+mn-ea"/>
                <a:cs typeface="+mn-cs"/>
              </a:rPr>
              <a:t>0</a:t>
            </a:r>
            <a:endParaRPr kumimoji="0" lang="nb-NO"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8502244" y="2457559"/>
            <a:ext cx="2434656" cy="938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white"/>
                </a:solidFill>
                <a:effectLst/>
                <a:uLnTx/>
                <a:uFillTx/>
                <a:latin typeface="Calibri"/>
                <a:ea typeface="+mn-ea"/>
                <a:cs typeface="+mn-cs"/>
              </a:rPr>
              <a:t>1</a:t>
            </a:r>
            <a:endParaRPr kumimoji="0" lang="nb-NO" sz="12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5" name="Straight Arrow Connector 4">
            <a:extLst>
              <a:ext uri="{FF2B5EF4-FFF2-40B4-BE49-F238E27FC236}">
                <a16:creationId xmlns:a16="http://schemas.microsoft.com/office/drawing/2014/main" id="{25E0B5BA-538A-4CD4-A653-2611173416CA}"/>
              </a:ext>
            </a:extLst>
          </p:cNvPr>
          <p:cNvCxnSpPr>
            <a:cxnSpLocks/>
          </p:cNvCxnSpPr>
          <p:nvPr/>
        </p:nvCxnSpPr>
        <p:spPr>
          <a:xfrm>
            <a:off x="9629029" y="3458817"/>
            <a:ext cx="0" cy="1375576"/>
          </a:xfrm>
          <a:prstGeom prst="straightConnector1">
            <a:avLst/>
          </a:prstGeom>
          <a:ln w="5080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28FD8DE-15B7-4C63-A9EC-B504B53C9E3C}"/>
              </a:ext>
            </a:extLst>
          </p:cNvPr>
          <p:cNvSpPr/>
          <p:nvPr/>
        </p:nvSpPr>
        <p:spPr>
          <a:xfrm>
            <a:off x="8088526" y="3975242"/>
            <a:ext cx="1453649" cy="402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3C65"/>
                </a:solidFill>
                <a:effectLst/>
                <a:uLnTx/>
                <a:uFillTx/>
                <a:latin typeface="Calibri"/>
                <a:ea typeface="+mn-ea"/>
                <a:cs typeface="+mn-cs"/>
              </a:rPr>
              <a:t>Probability</a:t>
            </a:r>
            <a:endParaRPr kumimoji="0" lang="en-US" sz="1200" b="0" i="0" u="none" strike="noStrike" kern="1200" cap="none" spc="0" normalizeH="0" baseline="0" noProof="0" dirty="0">
              <a:ln>
                <a:noFill/>
              </a:ln>
              <a:solidFill>
                <a:srgbClr val="003C65"/>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75DD2FB8-2A6B-4A50-A72F-FE62A4EA5C2A}"/>
              </a:ext>
            </a:extLst>
          </p:cNvPr>
          <p:cNvSpPr/>
          <p:nvPr/>
        </p:nvSpPr>
        <p:spPr>
          <a:xfrm>
            <a:off x="9701531" y="3407066"/>
            <a:ext cx="961167" cy="402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3C65"/>
                </a:solidFill>
                <a:effectLst/>
                <a:uLnTx/>
                <a:uFillTx/>
                <a:latin typeface="Calibri"/>
                <a:ea typeface="+mn-ea"/>
                <a:cs typeface="+mn-cs"/>
              </a:rPr>
              <a:t>100%</a:t>
            </a:r>
            <a:endParaRPr kumimoji="0" lang="en-US" sz="1200" b="0" i="0" u="none" strike="noStrike" kern="1200" cap="none" spc="0" normalizeH="0" baseline="0" noProof="0" dirty="0">
              <a:ln>
                <a:noFill/>
              </a:ln>
              <a:solidFill>
                <a:srgbClr val="003C65"/>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41E65628-4255-4309-ABD5-0D0C3D8D07C7}"/>
              </a:ext>
            </a:extLst>
          </p:cNvPr>
          <p:cNvSpPr/>
          <p:nvPr/>
        </p:nvSpPr>
        <p:spPr>
          <a:xfrm>
            <a:off x="9701530" y="4510930"/>
            <a:ext cx="961167" cy="4025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l" defTabSz="914263"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3C65"/>
                </a:solidFill>
                <a:effectLst/>
                <a:uLnTx/>
                <a:uFillTx/>
                <a:latin typeface="Calibri"/>
                <a:ea typeface="+mn-ea"/>
                <a:cs typeface="+mn-cs"/>
              </a:rPr>
              <a:t>0%</a:t>
            </a:r>
            <a:endParaRPr kumimoji="0" lang="en-US" sz="1200" b="0" i="0" u="none" strike="noStrike" kern="1200" cap="none" spc="0" normalizeH="0" baseline="0" noProof="0" dirty="0">
              <a:ln>
                <a:noFill/>
              </a:ln>
              <a:solidFill>
                <a:srgbClr val="003C65"/>
              </a:solidFill>
              <a:effectLst/>
              <a:uLnTx/>
              <a:uFillTx/>
              <a:latin typeface="Calibri"/>
              <a:ea typeface="+mn-ea"/>
              <a:cs typeface="+mn-cs"/>
            </a:endParaRPr>
          </a:p>
        </p:txBody>
      </p:sp>
      <p:sp>
        <p:nvSpPr>
          <p:cNvPr id="12" name="Oval 11">
            <a:extLst>
              <a:ext uri="{FF2B5EF4-FFF2-40B4-BE49-F238E27FC236}">
                <a16:creationId xmlns:a16="http://schemas.microsoft.com/office/drawing/2014/main" id="{2D8CA833-CA90-4337-8920-E013F53D4F06}"/>
              </a:ext>
            </a:extLst>
          </p:cNvPr>
          <p:cNvSpPr/>
          <p:nvPr/>
        </p:nvSpPr>
        <p:spPr>
          <a:xfrm>
            <a:off x="8088526" y="3395813"/>
            <a:ext cx="3059203" cy="1517683"/>
          </a:xfrm>
          <a:prstGeom prst="ellipse">
            <a:avLst/>
          </a:prstGeom>
          <a:noFill/>
          <a:ln w="38100">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8" name="Straight Arrow Connector 17">
            <a:extLst>
              <a:ext uri="{FF2B5EF4-FFF2-40B4-BE49-F238E27FC236}">
                <a16:creationId xmlns:a16="http://schemas.microsoft.com/office/drawing/2014/main" id="{42C082E0-BB3B-4361-97C3-E297660E2DE9}"/>
              </a:ext>
            </a:extLst>
          </p:cNvPr>
          <p:cNvCxnSpPr>
            <a:cxnSpLocks/>
          </p:cNvCxnSpPr>
          <p:nvPr/>
        </p:nvCxnSpPr>
        <p:spPr>
          <a:xfrm flipH="1">
            <a:off x="6090699" y="4166483"/>
            <a:ext cx="1997827" cy="10042"/>
          </a:xfrm>
          <a:prstGeom prst="straightConnector1">
            <a:avLst/>
          </a:prstGeom>
          <a:ln w="50800">
            <a:solidFill>
              <a:schemeClr val="accent2"/>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245CA4D4-FA3F-40C5-92E7-21FD225BDA55}"/>
              </a:ext>
            </a:extLst>
          </p:cNvPr>
          <p:cNvPicPr>
            <a:picLocks noChangeAspect="1"/>
          </p:cNvPicPr>
          <p:nvPr/>
        </p:nvPicPr>
        <p:blipFill rotWithShape="1">
          <a:blip r:embed="rId2" cstate="print">
            <a:grayscl/>
            <a:extLst>
              <a:ext uri="{28A0092B-C50C-407E-A947-70E740481C1C}">
                <a14:useLocalDpi xmlns:a14="http://schemas.microsoft.com/office/drawing/2010/main" val="0"/>
              </a:ext>
            </a:extLst>
          </a:blip>
          <a:srcRect l="22147" t="18443" r="19362" b="14039"/>
          <a:stretch/>
        </p:blipFill>
        <p:spPr>
          <a:xfrm>
            <a:off x="1488932" y="3235966"/>
            <a:ext cx="252000" cy="252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icture 19">
            <a:extLst>
              <a:ext uri="{FF2B5EF4-FFF2-40B4-BE49-F238E27FC236}">
                <a16:creationId xmlns:a16="http://schemas.microsoft.com/office/drawing/2014/main" id="{1D757143-5B57-4E0D-8D1F-4623700ABC02}"/>
              </a:ext>
            </a:extLst>
          </p:cNvPr>
          <p:cNvPicPr>
            <a:picLocks noChangeAspect="1"/>
          </p:cNvPicPr>
          <p:nvPr/>
        </p:nvPicPr>
        <p:blipFill rotWithShape="1">
          <a:blip r:embed="rId3" cstate="print">
            <a:grayscl/>
            <a:extLst>
              <a:ext uri="{28A0092B-C50C-407E-A947-70E740481C1C}">
                <a14:useLocalDpi xmlns:a14="http://schemas.microsoft.com/office/drawing/2010/main" val="0"/>
              </a:ext>
            </a:extLst>
          </a:blip>
          <a:srcRect l="22148" t="18443" r="19362" b="14039"/>
          <a:stretch/>
        </p:blipFill>
        <p:spPr>
          <a:xfrm>
            <a:off x="1488932" y="3747448"/>
            <a:ext cx="252000" cy="252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20">
            <a:extLst>
              <a:ext uri="{FF2B5EF4-FFF2-40B4-BE49-F238E27FC236}">
                <a16:creationId xmlns:a16="http://schemas.microsoft.com/office/drawing/2014/main" id="{ACEC74A1-08BC-4DED-97F4-CA18B99B52A4}"/>
              </a:ext>
            </a:extLst>
          </p:cNvPr>
          <p:cNvPicPr>
            <a:picLocks noChangeAspect="1"/>
          </p:cNvPicPr>
          <p:nvPr/>
        </p:nvPicPr>
        <p:blipFill rotWithShape="1">
          <a:blip r:embed="rId4" cstate="print">
            <a:grayscl/>
            <a:extLst>
              <a:ext uri="{28A0092B-C50C-407E-A947-70E740481C1C}">
                <a14:useLocalDpi xmlns:a14="http://schemas.microsoft.com/office/drawing/2010/main" val="0"/>
              </a:ext>
            </a:extLst>
          </a:blip>
          <a:srcRect l="22147" t="18442" r="19362" b="14040"/>
          <a:stretch/>
        </p:blipFill>
        <p:spPr>
          <a:xfrm>
            <a:off x="1488932" y="4770412"/>
            <a:ext cx="252000" cy="252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21">
            <a:extLst>
              <a:ext uri="{FF2B5EF4-FFF2-40B4-BE49-F238E27FC236}">
                <a16:creationId xmlns:a16="http://schemas.microsoft.com/office/drawing/2014/main" id="{850F54DB-01C8-4E9C-ADFB-A199DC94DF51}"/>
              </a:ext>
            </a:extLst>
          </p:cNvPr>
          <p:cNvPicPr>
            <a:picLocks noChangeAspect="1"/>
          </p:cNvPicPr>
          <p:nvPr/>
        </p:nvPicPr>
        <p:blipFill rotWithShape="1">
          <a:blip r:embed="rId5" cstate="print">
            <a:grayscl/>
            <a:extLst>
              <a:ext uri="{28A0092B-C50C-407E-A947-70E740481C1C}">
                <a14:useLocalDpi xmlns:a14="http://schemas.microsoft.com/office/drawing/2010/main" val="0"/>
              </a:ext>
            </a:extLst>
          </a:blip>
          <a:srcRect l="22148" t="18442" r="19362" b="14040"/>
          <a:stretch/>
        </p:blipFill>
        <p:spPr>
          <a:xfrm>
            <a:off x="1488932" y="4258930"/>
            <a:ext cx="252000" cy="252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Content Placeholder 2">
            <a:extLst>
              <a:ext uri="{FF2B5EF4-FFF2-40B4-BE49-F238E27FC236}">
                <a16:creationId xmlns:a16="http://schemas.microsoft.com/office/drawing/2014/main" id="{8920346B-D547-40C1-924F-FB284E6F36AE}"/>
              </a:ext>
            </a:extLst>
          </p:cNvPr>
          <p:cNvSpPr txBox="1">
            <a:spLocks/>
          </p:cNvSpPr>
          <p:nvPr/>
        </p:nvSpPr>
        <p:spPr bwMode="auto">
          <a:xfrm>
            <a:off x="1823996" y="4737992"/>
            <a:ext cx="4476818" cy="31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190500" indent="-190500" algn="l" rtl="0" fontAlgn="base">
              <a:spcBef>
                <a:spcPct val="25000"/>
              </a:spcBef>
              <a:spcAft>
                <a:spcPct val="25000"/>
              </a:spcAft>
              <a:buClr>
                <a:srgbClr val="61B021"/>
              </a:buClr>
              <a:buFont typeface="Times" panose="02020603050405020304" pitchFamily="18" charset="0"/>
              <a:buChar char="•"/>
              <a:defRPr sz="2000" kern="1200">
                <a:solidFill>
                  <a:schemeClr val="tx1"/>
                </a:solidFill>
                <a:latin typeface="+mn-lt"/>
                <a:ea typeface="+mn-ea"/>
                <a:cs typeface="+mn-cs"/>
              </a:defRPr>
            </a:lvl1pPr>
            <a:lvl2pPr marL="469900" indent="-277813" algn="l" rtl="0" fontAlgn="base">
              <a:spcBef>
                <a:spcPct val="25000"/>
              </a:spcBef>
              <a:spcAft>
                <a:spcPct val="25000"/>
              </a:spcAft>
              <a:buChar char="–"/>
              <a:defRPr sz="1600" kern="1200">
                <a:solidFill>
                  <a:schemeClr val="tx1"/>
                </a:solidFill>
                <a:latin typeface="+mn-lt"/>
                <a:ea typeface="+mn-ea"/>
                <a:cs typeface="+mn-cs"/>
              </a:defRPr>
            </a:lvl2pPr>
            <a:lvl3pPr marL="1187450" indent="-228600" algn="l" rtl="0" fontAlgn="base">
              <a:spcBef>
                <a:spcPct val="25000"/>
              </a:spcBef>
              <a:spcAft>
                <a:spcPct val="25000"/>
              </a:spcAft>
              <a:buChar char="•"/>
              <a:defRPr sz="1000" kern="1200">
                <a:solidFill>
                  <a:schemeClr val="tx1"/>
                </a:solidFill>
                <a:latin typeface="+mn-lt"/>
                <a:ea typeface="+mn-ea"/>
                <a:cs typeface="+mn-cs"/>
              </a:defRPr>
            </a:lvl3pPr>
            <a:lvl4pPr marL="1606550" indent="-228600" algn="l" rtl="0" fontAlgn="base">
              <a:spcBef>
                <a:spcPct val="25000"/>
              </a:spcBef>
              <a:spcAft>
                <a:spcPct val="25000"/>
              </a:spcAft>
              <a:buChar char="–"/>
              <a:defRPr sz="2000" kern="1200">
                <a:solidFill>
                  <a:schemeClr val="tx1"/>
                </a:solidFill>
                <a:latin typeface="+mn-lt"/>
                <a:ea typeface="+mn-ea"/>
                <a:cs typeface="+mn-cs"/>
              </a:defRPr>
            </a:lvl4pPr>
            <a:lvl5pPr marL="2057400" indent="-228600" algn="l" rtl="0" fontAlgn="base">
              <a:spcBef>
                <a:spcPct val="25000"/>
              </a:spcBef>
              <a:spcAft>
                <a:spcPct val="2500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5000"/>
              </a:spcBef>
              <a:spcAft>
                <a:spcPct val="25000"/>
              </a:spcAft>
              <a:buClr>
                <a:srgbClr val="61B021"/>
              </a:buClr>
              <a:buSzTx/>
              <a:buFont typeface="Times" panose="02020603050405020304" pitchFamily="18" charset="0"/>
              <a:buNone/>
              <a:tabLst/>
              <a:defRPr/>
            </a:pPr>
            <a:r>
              <a:rPr kumimoji="0" lang="en-US" sz="1600" b="0" i="0" u="none" strike="noStrike" kern="1200" cap="none" spc="0" normalizeH="0" baseline="0" dirty="0">
                <a:ln>
                  <a:noFill/>
                </a:ln>
                <a:solidFill>
                  <a:srgbClr val="003C65"/>
                </a:solidFill>
                <a:effectLst/>
                <a:uLnTx/>
                <a:uFillTx/>
                <a:latin typeface="Calibri" panose="020F0502020204030204"/>
                <a:ea typeface="+mn-ea"/>
                <a:cs typeface="+mn-cs"/>
              </a:rPr>
              <a:t>Lowest probability of non-compliance (15%)</a:t>
            </a:r>
          </a:p>
        </p:txBody>
      </p:sp>
      <p:sp>
        <p:nvSpPr>
          <p:cNvPr id="24" name="Content Placeholder 2">
            <a:extLst>
              <a:ext uri="{FF2B5EF4-FFF2-40B4-BE49-F238E27FC236}">
                <a16:creationId xmlns:a16="http://schemas.microsoft.com/office/drawing/2014/main" id="{C44D6E6D-05A9-40DA-8EF6-AD023D081571}"/>
              </a:ext>
            </a:extLst>
          </p:cNvPr>
          <p:cNvSpPr txBox="1">
            <a:spLocks/>
          </p:cNvSpPr>
          <p:nvPr/>
        </p:nvSpPr>
        <p:spPr bwMode="auto">
          <a:xfrm>
            <a:off x="1827786" y="3209126"/>
            <a:ext cx="4476818" cy="31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190500" indent="-190500" algn="l" rtl="0" fontAlgn="base">
              <a:spcBef>
                <a:spcPct val="25000"/>
              </a:spcBef>
              <a:spcAft>
                <a:spcPct val="25000"/>
              </a:spcAft>
              <a:buClr>
                <a:srgbClr val="61B021"/>
              </a:buClr>
              <a:buFont typeface="Times" panose="02020603050405020304" pitchFamily="18" charset="0"/>
              <a:buChar char="•"/>
              <a:defRPr sz="2000" kern="1200">
                <a:solidFill>
                  <a:schemeClr val="tx1"/>
                </a:solidFill>
                <a:latin typeface="+mn-lt"/>
                <a:ea typeface="+mn-ea"/>
                <a:cs typeface="+mn-cs"/>
              </a:defRPr>
            </a:lvl1pPr>
            <a:lvl2pPr marL="469900" indent="-277813" algn="l" rtl="0" fontAlgn="base">
              <a:spcBef>
                <a:spcPct val="25000"/>
              </a:spcBef>
              <a:spcAft>
                <a:spcPct val="25000"/>
              </a:spcAft>
              <a:buChar char="–"/>
              <a:defRPr sz="1600" kern="1200">
                <a:solidFill>
                  <a:schemeClr val="tx1"/>
                </a:solidFill>
                <a:latin typeface="+mn-lt"/>
                <a:ea typeface="+mn-ea"/>
                <a:cs typeface="+mn-cs"/>
              </a:defRPr>
            </a:lvl2pPr>
            <a:lvl3pPr marL="1187450" indent="-228600" algn="l" rtl="0" fontAlgn="base">
              <a:spcBef>
                <a:spcPct val="25000"/>
              </a:spcBef>
              <a:spcAft>
                <a:spcPct val="25000"/>
              </a:spcAft>
              <a:buChar char="•"/>
              <a:defRPr sz="1000" kern="1200">
                <a:solidFill>
                  <a:schemeClr val="tx1"/>
                </a:solidFill>
                <a:latin typeface="+mn-lt"/>
                <a:ea typeface="+mn-ea"/>
                <a:cs typeface="+mn-cs"/>
              </a:defRPr>
            </a:lvl3pPr>
            <a:lvl4pPr marL="1606550" indent="-228600" algn="l" rtl="0" fontAlgn="base">
              <a:spcBef>
                <a:spcPct val="25000"/>
              </a:spcBef>
              <a:spcAft>
                <a:spcPct val="25000"/>
              </a:spcAft>
              <a:buChar char="–"/>
              <a:defRPr sz="2000" kern="1200">
                <a:solidFill>
                  <a:schemeClr val="tx1"/>
                </a:solidFill>
                <a:latin typeface="+mn-lt"/>
                <a:ea typeface="+mn-ea"/>
                <a:cs typeface="+mn-cs"/>
              </a:defRPr>
            </a:lvl4pPr>
            <a:lvl5pPr marL="2057400" indent="-228600" algn="l" rtl="0" fontAlgn="base">
              <a:spcBef>
                <a:spcPct val="25000"/>
              </a:spcBef>
              <a:spcAft>
                <a:spcPct val="2500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5000"/>
              </a:spcBef>
              <a:spcAft>
                <a:spcPct val="25000"/>
              </a:spcAft>
              <a:buClr>
                <a:srgbClr val="61B021"/>
              </a:buClr>
              <a:buSzTx/>
              <a:buFont typeface="Times" panose="02020603050405020304" pitchFamily="18" charset="0"/>
              <a:buNone/>
              <a:tabLst/>
              <a:defRPr/>
            </a:pPr>
            <a:r>
              <a:rPr kumimoji="0" lang="en-US" sz="1600" b="0" i="0" u="none" strike="noStrike" kern="1200" cap="none" spc="0" normalizeH="0" baseline="0" dirty="0">
                <a:ln>
                  <a:noFill/>
                </a:ln>
                <a:solidFill>
                  <a:srgbClr val="003C65"/>
                </a:solidFill>
                <a:effectLst/>
                <a:uLnTx/>
                <a:uFillTx/>
                <a:latin typeface="Calibri" panose="020F0502020204030204"/>
                <a:ea typeface="+mn-ea"/>
                <a:cs typeface="+mn-cs"/>
              </a:rPr>
              <a:t>Highest probability of non-compliance (15%)</a:t>
            </a:r>
          </a:p>
        </p:txBody>
      </p:sp>
      <p:sp>
        <p:nvSpPr>
          <p:cNvPr id="25" name="Content Placeholder 2">
            <a:extLst>
              <a:ext uri="{FF2B5EF4-FFF2-40B4-BE49-F238E27FC236}">
                <a16:creationId xmlns:a16="http://schemas.microsoft.com/office/drawing/2014/main" id="{2FD2F0F8-DD72-4732-88B3-201D211A49FC}"/>
              </a:ext>
            </a:extLst>
          </p:cNvPr>
          <p:cNvSpPr txBox="1">
            <a:spLocks/>
          </p:cNvSpPr>
          <p:nvPr/>
        </p:nvSpPr>
        <p:spPr bwMode="auto">
          <a:xfrm>
            <a:off x="1827786" y="3715028"/>
            <a:ext cx="4476818" cy="31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190500" indent="-190500" algn="l" rtl="0" fontAlgn="base">
              <a:spcBef>
                <a:spcPct val="25000"/>
              </a:spcBef>
              <a:spcAft>
                <a:spcPct val="25000"/>
              </a:spcAft>
              <a:buClr>
                <a:srgbClr val="61B021"/>
              </a:buClr>
              <a:buFont typeface="Times" panose="02020603050405020304" pitchFamily="18" charset="0"/>
              <a:buChar char="•"/>
              <a:defRPr sz="2000" kern="1200">
                <a:solidFill>
                  <a:schemeClr val="tx1"/>
                </a:solidFill>
                <a:latin typeface="+mn-lt"/>
                <a:ea typeface="+mn-ea"/>
                <a:cs typeface="+mn-cs"/>
              </a:defRPr>
            </a:lvl1pPr>
            <a:lvl2pPr marL="469900" indent="-277813" algn="l" rtl="0" fontAlgn="base">
              <a:spcBef>
                <a:spcPct val="25000"/>
              </a:spcBef>
              <a:spcAft>
                <a:spcPct val="25000"/>
              </a:spcAft>
              <a:buChar char="–"/>
              <a:defRPr sz="1600" kern="1200">
                <a:solidFill>
                  <a:schemeClr val="tx1"/>
                </a:solidFill>
                <a:latin typeface="+mn-lt"/>
                <a:ea typeface="+mn-ea"/>
                <a:cs typeface="+mn-cs"/>
              </a:defRPr>
            </a:lvl2pPr>
            <a:lvl3pPr marL="1187450" indent="-228600" algn="l" rtl="0" fontAlgn="base">
              <a:spcBef>
                <a:spcPct val="25000"/>
              </a:spcBef>
              <a:spcAft>
                <a:spcPct val="25000"/>
              </a:spcAft>
              <a:buChar char="•"/>
              <a:defRPr sz="1000" kern="1200">
                <a:solidFill>
                  <a:schemeClr val="tx1"/>
                </a:solidFill>
                <a:latin typeface="+mn-lt"/>
                <a:ea typeface="+mn-ea"/>
                <a:cs typeface="+mn-cs"/>
              </a:defRPr>
            </a:lvl3pPr>
            <a:lvl4pPr marL="1606550" indent="-228600" algn="l" rtl="0" fontAlgn="base">
              <a:spcBef>
                <a:spcPct val="25000"/>
              </a:spcBef>
              <a:spcAft>
                <a:spcPct val="25000"/>
              </a:spcAft>
              <a:buChar char="–"/>
              <a:defRPr sz="2000" kern="1200">
                <a:solidFill>
                  <a:schemeClr val="tx1"/>
                </a:solidFill>
                <a:latin typeface="+mn-lt"/>
                <a:ea typeface="+mn-ea"/>
                <a:cs typeface="+mn-cs"/>
              </a:defRPr>
            </a:lvl4pPr>
            <a:lvl5pPr marL="2057400" indent="-228600" algn="l" rtl="0" fontAlgn="base">
              <a:spcBef>
                <a:spcPct val="25000"/>
              </a:spcBef>
              <a:spcAft>
                <a:spcPct val="2500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5000"/>
              </a:spcBef>
              <a:spcAft>
                <a:spcPct val="25000"/>
              </a:spcAft>
              <a:buClr>
                <a:srgbClr val="61B021"/>
              </a:buClr>
              <a:buSzTx/>
              <a:buFont typeface="Times" panose="02020603050405020304" pitchFamily="18" charset="0"/>
              <a:buNone/>
              <a:tabLst/>
              <a:defRPr/>
            </a:pPr>
            <a:r>
              <a:rPr kumimoji="0" lang="en-US" sz="1600" b="0" i="0" u="none" strike="noStrike" kern="1200" cap="none" spc="0" normalizeH="0" baseline="0" dirty="0">
                <a:ln>
                  <a:noFill/>
                </a:ln>
                <a:solidFill>
                  <a:srgbClr val="003C65"/>
                </a:solidFill>
                <a:effectLst/>
                <a:uLnTx/>
                <a:uFillTx/>
                <a:latin typeface="Calibri" panose="020F0502020204030204"/>
                <a:ea typeface="+mn-ea"/>
                <a:cs typeface="+mn-cs"/>
              </a:rPr>
              <a:t>High probability of non-compliance (35%)</a:t>
            </a:r>
          </a:p>
        </p:txBody>
      </p:sp>
      <p:sp>
        <p:nvSpPr>
          <p:cNvPr id="26" name="Content Placeholder 2">
            <a:extLst>
              <a:ext uri="{FF2B5EF4-FFF2-40B4-BE49-F238E27FC236}">
                <a16:creationId xmlns:a16="http://schemas.microsoft.com/office/drawing/2014/main" id="{E54BBBC6-D526-4B04-BE44-15DB43525573}"/>
              </a:ext>
            </a:extLst>
          </p:cNvPr>
          <p:cNvSpPr txBox="1">
            <a:spLocks/>
          </p:cNvSpPr>
          <p:nvPr/>
        </p:nvSpPr>
        <p:spPr bwMode="auto">
          <a:xfrm>
            <a:off x="1827786" y="4226510"/>
            <a:ext cx="4476818" cy="31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190500" indent="-190500" algn="l" rtl="0" fontAlgn="base">
              <a:spcBef>
                <a:spcPct val="25000"/>
              </a:spcBef>
              <a:spcAft>
                <a:spcPct val="25000"/>
              </a:spcAft>
              <a:buClr>
                <a:srgbClr val="61B021"/>
              </a:buClr>
              <a:buFont typeface="Times" panose="02020603050405020304" pitchFamily="18" charset="0"/>
              <a:buChar char="•"/>
              <a:defRPr sz="2000" kern="1200">
                <a:solidFill>
                  <a:schemeClr val="tx1"/>
                </a:solidFill>
                <a:latin typeface="+mn-lt"/>
                <a:ea typeface="+mn-ea"/>
                <a:cs typeface="+mn-cs"/>
              </a:defRPr>
            </a:lvl1pPr>
            <a:lvl2pPr marL="469900" indent="-277813" algn="l" rtl="0" fontAlgn="base">
              <a:spcBef>
                <a:spcPct val="25000"/>
              </a:spcBef>
              <a:spcAft>
                <a:spcPct val="25000"/>
              </a:spcAft>
              <a:buChar char="–"/>
              <a:defRPr sz="1600" kern="1200">
                <a:solidFill>
                  <a:schemeClr val="tx1"/>
                </a:solidFill>
                <a:latin typeface="+mn-lt"/>
                <a:ea typeface="+mn-ea"/>
                <a:cs typeface="+mn-cs"/>
              </a:defRPr>
            </a:lvl2pPr>
            <a:lvl3pPr marL="1187450" indent="-228600" algn="l" rtl="0" fontAlgn="base">
              <a:spcBef>
                <a:spcPct val="25000"/>
              </a:spcBef>
              <a:spcAft>
                <a:spcPct val="25000"/>
              </a:spcAft>
              <a:buChar char="•"/>
              <a:defRPr sz="1000" kern="1200">
                <a:solidFill>
                  <a:schemeClr val="tx1"/>
                </a:solidFill>
                <a:latin typeface="+mn-lt"/>
                <a:ea typeface="+mn-ea"/>
                <a:cs typeface="+mn-cs"/>
              </a:defRPr>
            </a:lvl3pPr>
            <a:lvl4pPr marL="1606550" indent="-228600" algn="l" rtl="0" fontAlgn="base">
              <a:spcBef>
                <a:spcPct val="25000"/>
              </a:spcBef>
              <a:spcAft>
                <a:spcPct val="25000"/>
              </a:spcAft>
              <a:buChar char="–"/>
              <a:defRPr sz="2000" kern="1200">
                <a:solidFill>
                  <a:schemeClr val="tx1"/>
                </a:solidFill>
                <a:latin typeface="+mn-lt"/>
                <a:ea typeface="+mn-ea"/>
                <a:cs typeface="+mn-cs"/>
              </a:defRPr>
            </a:lvl4pPr>
            <a:lvl5pPr marL="2057400" indent="-228600" algn="l" rtl="0" fontAlgn="base">
              <a:spcBef>
                <a:spcPct val="25000"/>
              </a:spcBef>
              <a:spcAft>
                <a:spcPct val="2500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5000"/>
              </a:spcBef>
              <a:spcAft>
                <a:spcPct val="25000"/>
              </a:spcAft>
              <a:buClr>
                <a:srgbClr val="61B021"/>
              </a:buClr>
              <a:buSzTx/>
              <a:buFont typeface="Times" panose="02020603050405020304" pitchFamily="18" charset="0"/>
              <a:buNone/>
              <a:tabLst/>
              <a:defRPr/>
            </a:pPr>
            <a:r>
              <a:rPr kumimoji="0" lang="en-US" sz="1600" b="0" i="0" u="none" strike="noStrike" kern="1200" cap="none" spc="0" normalizeH="0" baseline="0" dirty="0">
                <a:ln>
                  <a:noFill/>
                </a:ln>
                <a:solidFill>
                  <a:srgbClr val="003C65"/>
                </a:solidFill>
                <a:effectLst/>
                <a:uLnTx/>
                <a:uFillTx/>
                <a:latin typeface="Calibri" panose="020F0502020204030204"/>
                <a:ea typeface="+mn-ea"/>
                <a:cs typeface="+mn-cs"/>
              </a:rPr>
              <a:t>Low probability of non-compliance (35%)</a:t>
            </a:r>
          </a:p>
        </p:txBody>
      </p:sp>
      <p:sp>
        <p:nvSpPr>
          <p:cNvPr id="29" name="Rectangle 28">
            <a:extLst>
              <a:ext uri="{FF2B5EF4-FFF2-40B4-BE49-F238E27FC236}">
                <a16:creationId xmlns:a16="http://schemas.microsoft.com/office/drawing/2014/main" id="{C05282F0-CA6E-4F7F-92E4-7127B73EBDCD}"/>
              </a:ext>
            </a:extLst>
          </p:cNvPr>
          <p:cNvSpPr/>
          <p:nvPr/>
        </p:nvSpPr>
        <p:spPr>
          <a:xfrm>
            <a:off x="1342755" y="3005776"/>
            <a:ext cx="4604821" cy="2273890"/>
          </a:xfrm>
          <a:prstGeom prst="rect">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812580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82" y="884071"/>
            <a:ext cx="9001711" cy="934411"/>
          </a:xfrm>
        </p:spPr>
        <p:txBody>
          <a:bodyPr/>
          <a:lstStyle/>
          <a:p>
            <a:r>
              <a:rPr lang="en-US" dirty="0"/>
              <a:t>Assessing predictive validity</a:t>
            </a:r>
          </a:p>
        </p:txBody>
      </p:sp>
      <p:sp>
        <p:nvSpPr>
          <p:cNvPr id="4" name="Slide Number Placeholder 3"/>
          <p:cNvSpPr>
            <a:spLocks noGrp="1"/>
          </p:cNvSpPr>
          <p:nvPr>
            <p:ph type="sldNum" sz="quarter" idx="12"/>
          </p:nvPr>
        </p:nvSpPr>
        <p:spPr/>
        <p:txBody>
          <a:bodyPr/>
          <a:lstStyle/>
          <a:p>
            <a:pPr marL="0" marR="0" lvl="0" indent="0" algn="l" defTabSz="914263" rtl="0" eaLnBrk="1" fontAlgn="auto" latinLnBrk="0" hangingPunct="1">
              <a:lnSpc>
                <a:spcPct val="100000"/>
              </a:lnSpc>
              <a:spcBef>
                <a:spcPts val="0"/>
              </a:spcBef>
              <a:spcAft>
                <a:spcPts val="0"/>
              </a:spcAft>
              <a:buClrTx/>
              <a:buSzTx/>
              <a:buFontTx/>
              <a:buNone/>
              <a:tabLst/>
              <a:defRPr/>
            </a:pPr>
            <a:fld id="{5751DFAA-887F-4071-8EAD-E8CA316FCF06}" type="slidenum">
              <a:rPr kumimoji="0" lang="nb-NO" sz="1200" b="0" i="0" u="none" strike="noStrike" kern="1200" cap="none" spc="0" normalizeH="0" baseline="0" noProof="0" smtClean="0">
                <a:ln>
                  <a:noFill/>
                </a:ln>
                <a:solidFill>
                  <a:srgbClr val="003C65"/>
                </a:solidFill>
                <a:effectLst/>
                <a:uLnTx/>
                <a:uFillTx/>
                <a:latin typeface="Calibri"/>
                <a:ea typeface="+mn-ea"/>
                <a:cs typeface="+mn-cs"/>
              </a:rPr>
              <a:pPr marL="0" marR="0" lvl="0" indent="0" algn="l" defTabSz="914263"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srgbClr val="003C65"/>
              </a:solidFill>
              <a:effectLst/>
              <a:uLnTx/>
              <a:uFillTx/>
              <a:latin typeface="Calibri"/>
              <a:ea typeface="+mn-ea"/>
              <a:cs typeface="+mn-cs"/>
            </a:endParaRPr>
          </a:p>
        </p:txBody>
      </p:sp>
      <p:pic>
        <p:nvPicPr>
          <p:cNvPr id="19" name="Picture 18">
            <a:extLst>
              <a:ext uri="{FF2B5EF4-FFF2-40B4-BE49-F238E27FC236}">
                <a16:creationId xmlns:a16="http://schemas.microsoft.com/office/drawing/2014/main" id="{245CA4D4-FA3F-40C5-92E7-21FD225BDA55}"/>
              </a:ext>
            </a:extLst>
          </p:cNvPr>
          <p:cNvPicPr>
            <a:picLocks noChangeAspect="1"/>
          </p:cNvPicPr>
          <p:nvPr/>
        </p:nvPicPr>
        <p:blipFill rotWithShape="1">
          <a:blip r:embed="rId2" cstate="print">
            <a:grayscl/>
            <a:extLst>
              <a:ext uri="{28A0092B-C50C-407E-A947-70E740481C1C}">
                <a14:useLocalDpi xmlns:a14="http://schemas.microsoft.com/office/drawing/2010/main" val="0"/>
              </a:ext>
            </a:extLst>
          </a:blip>
          <a:srcRect l="22147" t="18443" r="19362" b="14039"/>
          <a:stretch/>
        </p:blipFill>
        <p:spPr>
          <a:xfrm>
            <a:off x="1488932" y="3235966"/>
            <a:ext cx="252000" cy="252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icture 19">
            <a:extLst>
              <a:ext uri="{FF2B5EF4-FFF2-40B4-BE49-F238E27FC236}">
                <a16:creationId xmlns:a16="http://schemas.microsoft.com/office/drawing/2014/main" id="{1D757143-5B57-4E0D-8D1F-4623700ABC02}"/>
              </a:ext>
            </a:extLst>
          </p:cNvPr>
          <p:cNvPicPr>
            <a:picLocks noChangeAspect="1"/>
          </p:cNvPicPr>
          <p:nvPr/>
        </p:nvPicPr>
        <p:blipFill rotWithShape="1">
          <a:blip r:embed="rId3" cstate="print">
            <a:grayscl/>
            <a:extLst>
              <a:ext uri="{28A0092B-C50C-407E-A947-70E740481C1C}">
                <a14:useLocalDpi xmlns:a14="http://schemas.microsoft.com/office/drawing/2010/main" val="0"/>
              </a:ext>
            </a:extLst>
          </a:blip>
          <a:srcRect l="22148" t="18443" r="19362" b="14039"/>
          <a:stretch/>
        </p:blipFill>
        <p:spPr>
          <a:xfrm>
            <a:off x="1488932" y="3747448"/>
            <a:ext cx="252000" cy="252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20">
            <a:extLst>
              <a:ext uri="{FF2B5EF4-FFF2-40B4-BE49-F238E27FC236}">
                <a16:creationId xmlns:a16="http://schemas.microsoft.com/office/drawing/2014/main" id="{ACEC74A1-08BC-4DED-97F4-CA18B99B52A4}"/>
              </a:ext>
            </a:extLst>
          </p:cNvPr>
          <p:cNvPicPr>
            <a:picLocks noChangeAspect="1"/>
          </p:cNvPicPr>
          <p:nvPr/>
        </p:nvPicPr>
        <p:blipFill rotWithShape="1">
          <a:blip r:embed="rId4" cstate="print">
            <a:grayscl/>
            <a:extLst>
              <a:ext uri="{28A0092B-C50C-407E-A947-70E740481C1C}">
                <a14:useLocalDpi xmlns:a14="http://schemas.microsoft.com/office/drawing/2010/main" val="0"/>
              </a:ext>
            </a:extLst>
          </a:blip>
          <a:srcRect l="22147" t="18442" r="19362" b="14040"/>
          <a:stretch/>
        </p:blipFill>
        <p:spPr>
          <a:xfrm>
            <a:off x="1488932" y="4770412"/>
            <a:ext cx="252000" cy="252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21">
            <a:extLst>
              <a:ext uri="{FF2B5EF4-FFF2-40B4-BE49-F238E27FC236}">
                <a16:creationId xmlns:a16="http://schemas.microsoft.com/office/drawing/2014/main" id="{850F54DB-01C8-4E9C-ADFB-A199DC94DF51}"/>
              </a:ext>
            </a:extLst>
          </p:cNvPr>
          <p:cNvPicPr>
            <a:picLocks noChangeAspect="1"/>
          </p:cNvPicPr>
          <p:nvPr/>
        </p:nvPicPr>
        <p:blipFill rotWithShape="1">
          <a:blip r:embed="rId5" cstate="print">
            <a:grayscl/>
            <a:extLst>
              <a:ext uri="{28A0092B-C50C-407E-A947-70E740481C1C}">
                <a14:useLocalDpi xmlns:a14="http://schemas.microsoft.com/office/drawing/2010/main" val="0"/>
              </a:ext>
            </a:extLst>
          </a:blip>
          <a:srcRect l="22148" t="18442" r="19362" b="14040"/>
          <a:stretch/>
        </p:blipFill>
        <p:spPr>
          <a:xfrm>
            <a:off x="1488932" y="4258930"/>
            <a:ext cx="252000" cy="252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3" name="Content Placeholder 2">
            <a:extLst>
              <a:ext uri="{FF2B5EF4-FFF2-40B4-BE49-F238E27FC236}">
                <a16:creationId xmlns:a16="http://schemas.microsoft.com/office/drawing/2014/main" id="{8920346B-D547-40C1-924F-FB284E6F36AE}"/>
              </a:ext>
            </a:extLst>
          </p:cNvPr>
          <p:cNvSpPr txBox="1">
            <a:spLocks/>
          </p:cNvSpPr>
          <p:nvPr/>
        </p:nvSpPr>
        <p:spPr bwMode="auto">
          <a:xfrm>
            <a:off x="1823996" y="4737992"/>
            <a:ext cx="4476818" cy="31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190500" indent="-190500" algn="l" rtl="0" fontAlgn="base">
              <a:spcBef>
                <a:spcPct val="25000"/>
              </a:spcBef>
              <a:spcAft>
                <a:spcPct val="25000"/>
              </a:spcAft>
              <a:buClr>
                <a:srgbClr val="61B021"/>
              </a:buClr>
              <a:buFont typeface="Times" panose="02020603050405020304" pitchFamily="18" charset="0"/>
              <a:buChar char="•"/>
              <a:defRPr sz="2000" kern="1200">
                <a:solidFill>
                  <a:schemeClr val="tx1"/>
                </a:solidFill>
                <a:latin typeface="+mn-lt"/>
                <a:ea typeface="+mn-ea"/>
                <a:cs typeface="+mn-cs"/>
              </a:defRPr>
            </a:lvl1pPr>
            <a:lvl2pPr marL="469900" indent="-277813" algn="l" rtl="0" fontAlgn="base">
              <a:spcBef>
                <a:spcPct val="25000"/>
              </a:spcBef>
              <a:spcAft>
                <a:spcPct val="25000"/>
              </a:spcAft>
              <a:buChar char="–"/>
              <a:defRPr sz="1600" kern="1200">
                <a:solidFill>
                  <a:schemeClr val="tx1"/>
                </a:solidFill>
                <a:latin typeface="+mn-lt"/>
                <a:ea typeface="+mn-ea"/>
                <a:cs typeface="+mn-cs"/>
              </a:defRPr>
            </a:lvl2pPr>
            <a:lvl3pPr marL="1187450" indent="-228600" algn="l" rtl="0" fontAlgn="base">
              <a:spcBef>
                <a:spcPct val="25000"/>
              </a:spcBef>
              <a:spcAft>
                <a:spcPct val="25000"/>
              </a:spcAft>
              <a:buChar char="•"/>
              <a:defRPr sz="1000" kern="1200">
                <a:solidFill>
                  <a:schemeClr val="tx1"/>
                </a:solidFill>
                <a:latin typeface="+mn-lt"/>
                <a:ea typeface="+mn-ea"/>
                <a:cs typeface="+mn-cs"/>
              </a:defRPr>
            </a:lvl3pPr>
            <a:lvl4pPr marL="1606550" indent="-228600" algn="l" rtl="0" fontAlgn="base">
              <a:spcBef>
                <a:spcPct val="25000"/>
              </a:spcBef>
              <a:spcAft>
                <a:spcPct val="25000"/>
              </a:spcAft>
              <a:buChar char="–"/>
              <a:defRPr sz="2000" kern="1200">
                <a:solidFill>
                  <a:schemeClr val="tx1"/>
                </a:solidFill>
                <a:latin typeface="+mn-lt"/>
                <a:ea typeface="+mn-ea"/>
                <a:cs typeface="+mn-cs"/>
              </a:defRPr>
            </a:lvl4pPr>
            <a:lvl5pPr marL="2057400" indent="-228600" algn="l" rtl="0" fontAlgn="base">
              <a:spcBef>
                <a:spcPct val="25000"/>
              </a:spcBef>
              <a:spcAft>
                <a:spcPct val="2500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5000"/>
              </a:spcBef>
              <a:spcAft>
                <a:spcPct val="25000"/>
              </a:spcAft>
              <a:buClr>
                <a:srgbClr val="61B021"/>
              </a:buClr>
              <a:buSzTx/>
              <a:buFont typeface="Times" panose="02020603050405020304" pitchFamily="18" charset="0"/>
              <a:buNone/>
              <a:tabLst/>
              <a:defRPr/>
            </a:pPr>
            <a:r>
              <a:rPr kumimoji="0" lang="en-US" sz="1600" b="0" i="0" u="none" strike="noStrike" kern="1200" cap="none" spc="0" normalizeH="0" baseline="0" noProof="0" dirty="0">
                <a:ln>
                  <a:noFill/>
                </a:ln>
                <a:solidFill>
                  <a:srgbClr val="003C65"/>
                </a:solidFill>
                <a:effectLst/>
                <a:uLnTx/>
                <a:uFillTx/>
                <a:latin typeface="Calibri" panose="020F0502020204030204"/>
                <a:ea typeface="+mn-ea"/>
                <a:cs typeface="+mn-cs"/>
              </a:rPr>
              <a:t>High compliance</a:t>
            </a:r>
          </a:p>
        </p:txBody>
      </p:sp>
      <p:sp>
        <p:nvSpPr>
          <p:cNvPr id="24" name="Content Placeholder 2">
            <a:extLst>
              <a:ext uri="{FF2B5EF4-FFF2-40B4-BE49-F238E27FC236}">
                <a16:creationId xmlns:a16="http://schemas.microsoft.com/office/drawing/2014/main" id="{C44D6E6D-05A9-40DA-8EF6-AD023D081571}"/>
              </a:ext>
            </a:extLst>
          </p:cNvPr>
          <p:cNvSpPr txBox="1">
            <a:spLocks/>
          </p:cNvSpPr>
          <p:nvPr/>
        </p:nvSpPr>
        <p:spPr bwMode="auto">
          <a:xfrm>
            <a:off x="1827786" y="3209126"/>
            <a:ext cx="3896006" cy="31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190500" indent="-190500" algn="l" rtl="0" fontAlgn="base">
              <a:spcBef>
                <a:spcPct val="25000"/>
              </a:spcBef>
              <a:spcAft>
                <a:spcPct val="25000"/>
              </a:spcAft>
              <a:buClr>
                <a:srgbClr val="61B021"/>
              </a:buClr>
              <a:buFont typeface="Times" panose="02020603050405020304" pitchFamily="18" charset="0"/>
              <a:buChar char="•"/>
              <a:defRPr sz="2000" kern="1200">
                <a:solidFill>
                  <a:schemeClr val="tx1"/>
                </a:solidFill>
                <a:latin typeface="+mn-lt"/>
                <a:ea typeface="+mn-ea"/>
                <a:cs typeface="+mn-cs"/>
              </a:defRPr>
            </a:lvl1pPr>
            <a:lvl2pPr marL="469900" indent="-277813" algn="l" rtl="0" fontAlgn="base">
              <a:spcBef>
                <a:spcPct val="25000"/>
              </a:spcBef>
              <a:spcAft>
                <a:spcPct val="25000"/>
              </a:spcAft>
              <a:buChar char="–"/>
              <a:defRPr sz="1600" kern="1200">
                <a:solidFill>
                  <a:schemeClr val="tx1"/>
                </a:solidFill>
                <a:latin typeface="+mn-lt"/>
                <a:ea typeface="+mn-ea"/>
                <a:cs typeface="+mn-cs"/>
              </a:defRPr>
            </a:lvl2pPr>
            <a:lvl3pPr marL="1187450" indent="-228600" algn="l" rtl="0" fontAlgn="base">
              <a:spcBef>
                <a:spcPct val="25000"/>
              </a:spcBef>
              <a:spcAft>
                <a:spcPct val="25000"/>
              </a:spcAft>
              <a:buChar char="•"/>
              <a:defRPr sz="1000" kern="1200">
                <a:solidFill>
                  <a:schemeClr val="tx1"/>
                </a:solidFill>
                <a:latin typeface="+mn-lt"/>
                <a:ea typeface="+mn-ea"/>
                <a:cs typeface="+mn-cs"/>
              </a:defRPr>
            </a:lvl3pPr>
            <a:lvl4pPr marL="1606550" indent="-228600" algn="l" rtl="0" fontAlgn="base">
              <a:spcBef>
                <a:spcPct val="25000"/>
              </a:spcBef>
              <a:spcAft>
                <a:spcPct val="25000"/>
              </a:spcAft>
              <a:buChar char="–"/>
              <a:defRPr sz="2000" kern="1200">
                <a:solidFill>
                  <a:schemeClr val="tx1"/>
                </a:solidFill>
                <a:latin typeface="+mn-lt"/>
                <a:ea typeface="+mn-ea"/>
                <a:cs typeface="+mn-cs"/>
              </a:defRPr>
            </a:lvl4pPr>
            <a:lvl5pPr marL="2057400" indent="-228600" algn="l" rtl="0" fontAlgn="base">
              <a:spcBef>
                <a:spcPct val="25000"/>
              </a:spcBef>
              <a:spcAft>
                <a:spcPct val="2500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5000"/>
              </a:spcBef>
              <a:spcAft>
                <a:spcPct val="25000"/>
              </a:spcAft>
              <a:buClr>
                <a:srgbClr val="61B021"/>
              </a:buClr>
              <a:buSzTx/>
              <a:buFont typeface="Times" panose="02020603050405020304" pitchFamily="18" charset="0"/>
              <a:buNone/>
              <a:tabLst/>
              <a:defRPr/>
            </a:pPr>
            <a:r>
              <a:rPr kumimoji="0" lang="en-US" sz="1600" b="0" i="0" u="none" strike="noStrike" kern="1200" cap="none" spc="0" normalizeH="0" baseline="0" noProof="0" dirty="0">
                <a:ln>
                  <a:noFill/>
                </a:ln>
                <a:solidFill>
                  <a:srgbClr val="003C65"/>
                </a:solidFill>
                <a:effectLst/>
                <a:uLnTx/>
                <a:uFillTx/>
                <a:latin typeface="Calibri" panose="020F0502020204030204"/>
                <a:ea typeface="+mn-ea"/>
                <a:cs typeface="+mn-cs"/>
              </a:rPr>
              <a:t>Low compliance</a:t>
            </a:r>
          </a:p>
        </p:txBody>
      </p:sp>
      <p:sp>
        <p:nvSpPr>
          <p:cNvPr id="25" name="Content Placeholder 2">
            <a:extLst>
              <a:ext uri="{FF2B5EF4-FFF2-40B4-BE49-F238E27FC236}">
                <a16:creationId xmlns:a16="http://schemas.microsoft.com/office/drawing/2014/main" id="{2FD2F0F8-DD72-4732-88B3-201D211A49FC}"/>
              </a:ext>
            </a:extLst>
          </p:cNvPr>
          <p:cNvSpPr txBox="1">
            <a:spLocks/>
          </p:cNvSpPr>
          <p:nvPr/>
        </p:nvSpPr>
        <p:spPr bwMode="auto">
          <a:xfrm>
            <a:off x="1827786" y="3715028"/>
            <a:ext cx="4476818" cy="31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190500" indent="-190500" algn="l" rtl="0" fontAlgn="base">
              <a:spcBef>
                <a:spcPct val="25000"/>
              </a:spcBef>
              <a:spcAft>
                <a:spcPct val="25000"/>
              </a:spcAft>
              <a:buClr>
                <a:srgbClr val="61B021"/>
              </a:buClr>
              <a:buFont typeface="Times" panose="02020603050405020304" pitchFamily="18" charset="0"/>
              <a:buChar char="•"/>
              <a:defRPr sz="2000" kern="1200">
                <a:solidFill>
                  <a:schemeClr val="tx1"/>
                </a:solidFill>
                <a:latin typeface="+mn-lt"/>
                <a:ea typeface="+mn-ea"/>
                <a:cs typeface="+mn-cs"/>
              </a:defRPr>
            </a:lvl1pPr>
            <a:lvl2pPr marL="469900" indent="-277813" algn="l" rtl="0" fontAlgn="base">
              <a:spcBef>
                <a:spcPct val="25000"/>
              </a:spcBef>
              <a:spcAft>
                <a:spcPct val="25000"/>
              </a:spcAft>
              <a:buChar char="–"/>
              <a:defRPr sz="1600" kern="1200">
                <a:solidFill>
                  <a:schemeClr val="tx1"/>
                </a:solidFill>
                <a:latin typeface="+mn-lt"/>
                <a:ea typeface="+mn-ea"/>
                <a:cs typeface="+mn-cs"/>
              </a:defRPr>
            </a:lvl2pPr>
            <a:lvl3pPr marL="1187450" indent="-228600" algn="l" rtl="0" fontAlgn="base">
              <a:spcBef>
                <a:spcPct val="25000"/>
              </a:spcBef>
              <a:spcAft>
                <a:spcPct val="25000"/>
              </a:spcAft>
              <a:buChar char="•"/>
              <a:defRPr sz="1000" kern="1200">
                <a:solidFill>
                  <a:schemeClr val="tx1"/>
                </a:solidFill>
                <a:latin typeface="+mn-lt"/>
                <a:ea typeface="+mn-ea"/>
                <a:cs typeface="+mn-cs"/>
              </a:defRPr>
            </a:lvl3pPr>
            <a:lvl4pPr marL="1606550" indent="-228600" algn="l" rtl="0" fontAlgn="base">
              <a:spcBef>
                <a:spcPct val="25000"/>
              </a:spcBef>
              <a:spcAft>
                <a:spcPct val="25000"/>
              </a:spcAft>
              <a:buChar char="–"/>
              <a:defRPr sz="2000" kern="1200">
                <a:solidFill>
                  <a:schemeClr val="tx1"/>
                </a:solidFill>
                <a:latin typeface="+mn-lt"/>
                <a:ea typeface="+mn-ea"/>
                <a:cs typeface="+mn-cs"/>
              </a:defRPr>
            </a:lvl4pPr>
            <a:lvl5pPr marL="2057400" indent="-228600" algn="l" rtl="0" fontAlgn="base">
              <a:spcBef>
                <a:spcPct val="25000"/>
              </a:spcBef>
              <a:spcAft>
                <a:spcPct val="2500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5000"/>
              </a:spcBef>
              <a:spcAft>
                <a:spcPct val="25000"/>
              </a:spcAft>
              <a:buClr>
                <a:srgbClr val="61B021"/>
              </a:buClr>
              <a:buSzTx/>
              <a:buFont typeface="Times" panose="02020603050405020304" pitchFamily="18" charset="0"/>
              <a:buNone/>
              <a:tabLst/>
              <a:defRPr/>
            </a:pPr>
            <a:r>
              <a:rPr kumimoji="0" lang="en-US" sz="1600" b="0" i="0" u="none" strike="noStrike" kern="1200" cap="none" spc="0" normalizeH="0" baseline="0" noProof="0" dirty="0">
                <a:ln>
                  <a:noFill/>
                </a:ln>
                <a:solidFill>
                  <a:srgbClr val="003C65"/>
                </a:solidFill>
                <a:effectLst/>
                <a:uLnTx/>
                <a:uFillTx/>
                <a:latin typeface="Calibri" panose="020F0502020204030204"/>
                <a:ea typeface="+mn-ea"/>
                <a:cs typeface="+mn-cs"/>
              </a:rPr>
              <a:t>Low compliance</a:t>
            </a:r>
          </a:p>
        </p:txBody>
      </p:sp>
      <p:sp>
        <p:nvSpPr>
          <p:cNvPr id="26" name="Content Placeholder 2">
            <a:extLst>
              <a:ext uri="{FF2B5EF4-FFF2-40B4-BE49-F238E27FC236}">
                <a16:creationId xmlns:a16="http://schemas.microsoft.com/office/drawing/2014/main" id="{E54BBBC6-D526-4B04-BE44-15DB43525573}"/>
              </a:ext>
            </a:extLst>
          </p:cNvPr>
          <p:cNvSpPr txBox="1">
            <a:spLocks/>
          </p:cNvSpPr>
          <p:nvPr/>
        </p:nvSpPr>
        <p:spPr bwMode="auto">
          <a:xfrm>
            <a:off x="1827786" y="4226510"/>
            <a:ext cx="4476818" cy="31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190500" indent="-190500" algn="l" rtl="0" fontAlgn="base">
              <a:spcBef>
                <a:spcPct val="25000"/>
              </a:spcBef>
              <a:spcAft>
                <a:spcPct val="25000"/>
              </a:spcAft>
              <a:buClr>
                <a:srgbClr val="61B021"/>
              </a:buClr>
              <a:buFont typeface="Times" panose="02020603050405020304" pitchFamily="18" charset="0"/>
              <a:buChar char="•"/>
              <a:defRPr sz="2000" kern="1200">
                <a:solidFill>
                  <a:schemeClr val="tx1"/>
                </a:solidFill>
                <a:latin typeface="+mn-lt"/>
                <a:ea typeface="+mn-ea"/>
                <a:cs typeface="+mn-cs"/>
              </a:defRPr>
            </a:lvl1pPr>
            <a:lvl2pPr marL="469900" indent="-277813" algn="l" rtl="0" fontAlgn="base">
              <a:spcBef>
                <a:spcPct val="25000"/>
              </a:spcBef>
              <a:spcAft>
                <a:spcPct val="25000"/>
              </a:spcAft>
              <a:buChar char="–"/>
              <a:defRPr sz="1600" kern="1200">
                <a:solidFill>
                  <a:schemeClr val="tx1"/>
                </a:solidFill>
                <a:latin typeface="+mn-lt"/>
                <a:ea typeface="+mn-ea"/>
                <a:cs typeface="+mn-cs"/>
              </a:defRPr>
            </a:lvl2pPr>
            <a:lvl3pPr marL="1187450" indent="-228600" algn="l" rtl="0" fontAlgn="base">
              <a:spcBef>
                <a:spcPct val="25000"/>
              </a:spcBef>
              <a:spcAft>
                <a:spcPct val="25000"/>
              </a:spcAft>
              <a:buChar char="•"/>
              <a:defRPr sz="1000" kern="1200">
                <a:solidFill>
                  <a:schemeClr val="tx1"/>
                </a:solidFill>
                <a:latin typeface="+mn-lt"/>
                <a:ea typeface="+mn-ea"/>
                <a:cs typeface="+mn-cs"/>
              </a:defRPr>
            </a:lvl3pPr>
            <a:lvl4pPr marL="1606550" indent="-228600" algn="l" rtl="0" fontAlgn="base">
              <a:spcBef>
                <a:spcPct val="25000"/>
              </a:spcBef>
              <a:spcAft>
                <a:spcPct val="25000"/>
              </a:spcAft>
              <a:buChar char="–"/>
              <a:defRPr sz="2000" kern="1200">
                <a:solidFill>
                  <a:schemeClr val="tx1"/>
                </a:solidFill>
                <a:latin typeface="+mn-lt"/>
                <a:ea typeface="+mn-ea"/>
                <a:cs typeface="+mn-cs"/>
              </a:defRPr>
            </a:lvl4pPr>
            <a:lvl5pPr marL="2057400" indent="-228600" algn="l" rtl="0" fontAlgn="base">
              <a:spcBef>
                <a:spcPct val="25000"/>
              </a:spcBef>
              <a:spcAft>
                <a:spcPct val="2500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5000"/>
              </a:spcBef>
              <a:spcAft>
                <a:spcPct val="25000"/>
              </a:spcAft>
              <a:buClr>
                <a:srgbClr val="61B021"/>
              </a:buClr>
              <a:buSzTx/>
              <a:buFont typeface="Times" panose="02020603050405020304" pitchFamily="18" charset="0"/>
              <a:buNone/>
              <a:tabLst/>
              <a:defRPr/>
            </a:pPr>
            <a:r>
              <a:rPr kumimoji="0" lang="en-US" sz="1600" b="0" i="0" u="none" strike="noStrike" kern="1200" cap="none" spc="0" normalizeH="0" baseline="0" noProof="0" dirty="0">
                <a:ln>
                  <a:noFill/>
                </a:ln>
                <a:solidFill>
                  <a:srgbClr val="003C65"/>
                </a:solidFill>
                <a:effectLst/>
                <a:uLnTx/>
                <a:uFillTx/>
                <a:latin typeface="Calibri" panose="020F0502020204030204"/>
                <a:ea typeface="+mn-ea"/>
                <a:cs typeface="+mn-cs"/>
              </a:rPr>
              <a:t>High compliance</a:t>
            </a:r>
          </a:p>
        </p:txBody>
      </p:sp>
      <p:sp>
        <p:nvSpPr>
          <p:cNvPr id="27" name="Content Placeholder 2">
            <a:extLst>
              <a:ext uri="{FF2B5EF4-FFF2-40B4-BE49-F238E27FC236}">
                <a16:creationId xmlns:a16="http://schemas.microsoft.com/office/drawing/2014/main" id="{3D5CD4AE-F031-4BD0-9F39-466CAB958DEF}"/>
              </a:ext>
            </a:extLst>
          </p:cNvPr>
          <p:cNvSpPr txBox="1">
            <a:spLocks/>
          </p:cNvSpPr>
          <p:nvPr/>
        </p:nvSpPr>
        <p:spPr bwMode="auto">
          <a:xfrm>
            <a:off x="1488932" y="1868274"/>
            <a:ext cx="9288856" cy="66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190500" indent="-190500" algn="l" rtl="0" fontAlgn="base">
              <a:spcBef>
                <a:spcPct val="25000"/>
              </a:spcBef>
              <a:spcAft>
                <a:spcPct val="25000"/>
              </a:spcAft>
              <a:buClr>
                <a:srgbClr val="61B021"/>
              </a:buClr>
              <a:buFont typeface="Times" panose="02020603050405020304" pitchFamily="18" charset="0"/>
              <a:buChar char="•"/>
              <a:defRPr sz="2000" kern="1200">
                <a:solidFill>
                  <a:schemeClr val="tx1"/>
                </a:solidFill>
                <a:latin typeface="+mn-lt"/>
                <a:ea typeface="+mn-ea"/>
                <a:cs typeface="+mn-cs"/>
              </a:defRPr>
            </a:lvl1pPr>
            <a:lvl2pPr marL="469900" indent="-277813" algn="l" rtl="0" fontAlgn="base">
              <a:spcBef>
                <a:spcPct val="25000"/>
              </a:spcBef>
              <a:spcAft>
                <a:spcPct val="25000"/>
              </a:spcAft>
              <a:buChar char="–"/>
              <a:defRPr sz="1600" kern="1200">
                <a:solidFill>
                  <a:schemeClr val="tx1"/>
                </a:solidFill>
                <a:latin typeface="+mn-lt"/>
                <a:ea typeface="+mn-ea"/>
                <a:cs typeface="+mn-cs"/>
              </a:defRPr>
            </a:lvl2pPr>
            <a:lvl3pPr marL="1187450" indent="-228600" algn="l" rtl="0" fontAlgn="base">
              <a:spcBef>
                <a:spcPct val="25000"/>
              </a:spcBef>
              <a:spcAft>
                <a:spcPct val="25000"/>
              </a:spcAft>
              <a:buChar char="•"/>
              <a:defRPr sz="1000" kern="1200">
                <a:solidFill>
                  <a:schemeClr val="tx1"/>
                </a:solidFill>
                <a:latin typeface="+mn-lt"/>
                <a:ea typeface="+mn-ea"/>
                <a:cs typeface="+mn-cs"/>
              </a:defRPr>
            </a:lvl3pPr>
            <a:lvl4pPr marL="1606550" indent="-228600" algn="l" rtl="0" fontAlgn="base">
              <a:spcBef>
                <a:spcPct val="25000"/>
              </a:spcBef>
              <a:spcAft>
                <a:spcPct val="25000"/>
              </a:spcAft>
              <a:buChar char="–"/>
              <a:defRPr sz="2000" kern="1200">
                <a:solidFill>
                  <a:schemeClr val="tx1"/>
                </a:solidFill>
                <a:latin typeface="+mn-lt"/>
                <a:ea typeface="+mn-ea"/>
                <a:cs typeface="+mn-cs"/>
              </a:defRPr>
            </a:lvl4pPr>
            <a:lvl5pPr marL="2057400" indent="-228600" algn="l" rtl="0" fontAlgn="base">
              <a:spcBef>
                <a:spcPct val="25000"/>
              </a:spcBef>
              <a:spcAft>
                <a:spcPct val="2500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5000"/>
              </a:spcBef>
              <a:spcAft>
                <a:spcPct val="25000"/>
              </a:spcAft>
              <a:buClr>
                <a:srgbClr val="61B021"/>
              </a:buClr>
              <a:buSzTx/>
              <a:buFont typeface="Times" panose="02020603050405020304" pitchFamily="18" charset="0"/>
              <a:buNone/>
              <a:tabLst/>
              <a:defRPr/>
            </a:pPr>
            <a:r>
              <a:rPr kumimoji="0" lang="en-US" sz="2800" b="0" i="0" u="none" strike="noStrike" kern="1200" cap="none" spc="0" normalizeH="0" baseline="0" noProof="0" dirty="0">
                <a:ln>
                  <a:noFill/>
                </a:ln>
                <a:solidFill>
                  <a:srgbClr val="003C65"/>
                </a:solidFill>
                <a:effectLst/>
                <a:uLnTx/>
                <a:uFillTx/>
                <a:latin typeface="Calibri" panose="020F0502020204030204"/>
                <a:ea typeface="+mn-ea"/>
                <a:cs typeface="+mn-cs"/>
              </a:rPr>
              <a:t>Does the model predict correct?</a:t>
            </a:r>
          </a:p>
        </p:txBody>
      </p:sp>
      <p:sp>
        <p:nvSpPr>
          <p:cNvPr id="28" name="Content Placeholder 2">
            <a:extLst>
              <a:ext uri="{FF2B5EF4-FFF2-40B4-BE49-F238E27FC236}">
                <a16:creationId xmlns:a16="http://schemas.microsoft.com/office/drawing/2014/main" id="{6ADAEF30-988A-4C93-BFB3-8C9AECE7B8C5}"/>
              </a:ext>
            </a:extLst>
          </p:cNvPr>
          <p:cNvSpPr txBox="1">
            <a:spLocks/>
          </p:cNvSpPr>
          <p:nvPr/>
        </p:nvSpPr>
        <p:spPr bwMode="auto">
          <a:xfrm>
            <a:off x="1823996" y="2792175"/>
            <a:ext cx="1281760" cy="31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190500" indent="-190500" algn="l" rtl="0" fontAlgn="base">
              <a:spcBef>
                <a:spcPct val="25000"/>
              </a:spcBef>
              <a:spcAft>
                <a:spcPct val="25000"/>
              </a:spcAft>
              <a:buClr>
                <a:srgbClr val="61B021"/>
              </a:buClr>
              <a:buFont typeface="Times" panose="02020603050405020304" pitchFamily="18" charset="0"/>
              <a:buChar char="•"/>
              <a:defRPr sz="2000" kern="1200">
                <a:solidFill>
                  <a:schemeClr val="tx1"/>
                </a:solidFill>
                <a:latin typeface="+mn-lt"/>
                <a:ea typeface="+mn-ea"/>
                <a:cs typeface="+mn-cs"/>
              </a:defRPr>
            </a:lvl1pPr>
            <a:lvl2pPr marL="469900" indent="-277813" algn="l" rtl="0" fontAlgn="base">
              <a:spcBef>
                <a:spcPct val="25000"/>
              </a:spcBef>
              <a:spcAft>
                <a:spcPct val="25000"/>
              </a:spcAft>
              <a:buChar char="–"/>
              <a:defRPr sz="1600" kern="1200">
                <a:solidFill>
                  <a:schemeClr val="tx1"/>
                </a:solidFill>
                <a:latin typeface="+mn-lt"/>
                <a:ea typeface="+mn-ea"/>
                <a:cs typeface="+mn-cs"/>
              </a:defRPr>
            </a:lvl2pPr>
            <a:lvl3pPr marL="1187450" indent="-228600" algn="l" rtl="0" fontAlgn="base">
              <a:spcBef>
                <a:spcPct val="25000"/>
              </a:spcBef>
              <a:spcAft>
                <a:spcPct val="25000"/>
              </a:spcAft>
              <a:buChar char="•"/>
              <a:defRPr sz="1000" kern="1200">
                <a:solidFill>
                  <a:schemeClr val="tx1"/>
                </a:solidFill>
                <a:latin typeface="+mn-lt"/>
                <a:ea typeface="+mn-ea"/>
                <a:cs typeface="+mn-cs"/>
              </a:defRPr>
            </a:lvl3pPr>
            <a:lvl4pPr marL="1606550" indent="-228600" algn="l" rtl="0" fontAlgn="base">
              <a:spcBef>
                <a:spcPct val="25000"/>
              </a:spcBef>
              <a:spcAft>
                <a:spcPct val="25000"/>
              </a:spcAft>
              <a:buChar char="–"/>
              <a:defRPr sz="2000" kern="1200">
                <a:solidFill>
                  <a:schemeClr val="tx1"/>
                </a:solidFill>
                <a:latin typeface="+mn-lt"/>
                <a:ea typeface="+mn-ea"/>
                <a:cs typeface="+mn-cs"/>
              </a:defRPr>
            </a:lvl4pPr>
            <a:lvl5pPr marL="2057400" indent="-228600" algn="l" rtl="0" fontAlgn="base">
              <a:spcBef>
                <a:spcPct val="25000"/>
              </a:spcBef>
              <a:spcAft>
                <a:spcPct val="2500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5000"/>
              </a:spcBef>
              <a:spcAft>
                <a:spcPct val="25000"/>
              </a:spcAft>
              <a:buClr>
                <a:srgbClr val="61B021"/>
              </a:buClr>
              <a:buSzTx/>
              <a:buFont typeface="Times" panose="02020603050405020304" pitchFamily="18" charset="0"/>
              <a:buNone/>
              <a:tabLst/>
              <a:defRPr/>
            </a:pPr>
            <a:r>
              <a:rPr kumimoji="0" lang="en-US" b="1" i="0" u="none" strike="noStrike" kern="1200" cap="none" spc="0" normalizeH="0" baseline="0" noProof="0" dirty="0">
                <a:ln>
                  <a:noFill/>
                </a:ln>
                <a:solidFill>
                  <a:srgbClr val="003C65"/>
                </a:solidFill>
                <a:effectLst/>
                <a:uLnTx/>
                <a:uFillTx/>
                <a:latin typeface="Calibri" panose="020F0502020204030204"/>
                <a:ea typeface="+mn-ea"/>
                <a:cs typeface="+mn-cs"/>
              </a:rPr>
              <a:t>Prediction</a:t>
            </a:r>
          </a:p>
        </p:txBody>
      </p:sp>
      <p:sp>
        <p:nvSpPr>
          <p:cNvPr id="30" name="Content Placeholder 2">
            <a:extLst>
              <a:ext uri="{FF2B5EF4-FFF2-40B4-BE49-F238E27FC236}">
                <a16:creationId xmlns:a16="http://schemas.microsoft.com/office/drawing/2014/main" id="{A73358C0-BAA9-4548-AC95-FA4FD3EAD78B}"/>
              </a:ext>
            </a:extLst>
          </p:cNvPr>
          <p:cNvSpPr txBox="1">
            <a:spLocks/>
          </p:cNvSpPr>
          <p:nvPr/>
        </p:nvSpPr>
        <p:spPr bwMode="auto">
          <a:xfrm>
            <a:off x="4442031" y="2787517"/>
            <a:ext cx="1923599" cy="31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190500" indent="-190500" algn="l" rtl="0" fontAlgn="base">
              <a:spcBef>
                <a:spcPct val="25000"/>
              </a:spcBef>
              <a:spcAft>
                <a:spcPct val="25000"/>
              </a:spcAft>
              <a:buClr>
                <a:srgbClr val="61B021"/>
              </a:buClr>
              <a:buFont typeface="Times" panose="02020603050405020304" pitchFamily="18" charset="0"/>
              <a:buChar char="•"/>
              <a:defRPr sz="2000" kern="1200">
                <a:solidFill>
                  <a:schemeClr val="tx1"/>
                </a:solidFill>
                <a:latin typeface="+mn-lt"/>
                <a:ea typeface="+mn-ea"/>
                <a:cs typeface="+mn-cs"/>
              </a:defRPr>
            </a:lvl1pPr>
            <a:lvl2pPr marL="469900" indent="-277813" algn="l" rtl="0" fontAlgn="base">
              <a:spcBef>
                <a:spcPct val="25000"/>
              </a:spcBef>
              <a:spcAft>
                <a:spcPct val="25000"/>
              </a:spcAft>
              <a:buChar char="–"/>
              <a:defRPr sz="1600" kern="1200">
                <a:solidFill>
                  <a:schemeClr val="tx1"/>
                </a:solidFill>
                <a:latin typeface="+mn-lt"/>
                <a:ea typeface="+mn-ea"/>
                <a:cs typeface="+mn-cs"/>
              </a:defRPr>
            </a:lvl2pPr>
            <a:lvl3pPr marL="1187450" indent="-228600" algn="l" rtl="0" fontAlgn="base">
              <a:spcBef>
                <a:spcPct val="25000"/>
              </a:spcBef>
              <a:spcAft>
                <a:spcPct val="25000"/>
              </a:spcAft>
              <a:buChar char="•"/>
              <a:defRPr sz="1000" kern="1200">
                <a:solidFill>
                  <a:schemeClr val="tx1"/>
                </a:solidFill>
                <a:latin typeface="+mn-lt"/>
                <a:ea typeface="+mn-ea"/>
                <a:cs typeface="+mn-cs"/>
              </a:defRPr>
            </a:lvl3pPr>
            <a:lvl4pPr marL="1606550" indent="-228600" algn="l" rtl="0" fontAlgn="base">
              <a:spcBef>
                <a:spcPct val="25000"/>
              </a:spcBef>
              <a:spcAft>
                <a:spcPct val="25000"/>
              </a:spcAft>
              <a:buChar char="–"/>
              <a:defRPr sz="2000" kern="1200">
                <a:solidFill>
                  <a:schemeClr val="tx1"/>
                </a:solidFill>
                <a:latin typeface="+mn-lt"/>
                <a:ea typeface="+mn-ea"/>
                <a:cs typeface="+mn-cs"/>
              </a:defRPr>
            </a:lvl4pPr>
            <a:lvl5pPr marL="2057400" indent="-228600" algn="l" rtl="0" fontAlgn="base">
              <a:spcBef>
                <a:spcPct val="25000"/>
              </a:spcBef>
              <a:spcAft>
                <a:spcPct val="2500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5000"/>
              </a:spcBef>
              <a:spcAft>
                <a:spcPct val="25000"/>
              </a:spcAft>
              <a:buClr>
                <a:srgbClr val="61B021"/>
              </a:buClr>
              <a:buSzTx/>
              <a:buFont typeface="Times" panose="02020603050405020304" pitchFamily="18" charset="0"/>
              <a:buNone/>
              <a:tabLst/>
              <a:defRPr/>
            </a:pPr>
            <a:r>
              <a:rPr kumimoji="0" lang="en-US" b="1" i="0" u="none" strike="noStrike" kern="1200" cap="none" spc="0" normalizeH="0" baseline="0" noProof="0" dirty="0">
                <a:ln>
                  <a:noFill/>
                </a:ln>
                <a:solidFill>
                  <a:srgbClr val="003C65"/>
                </a:solidFill>
                <a:effectLst/>
                <a:uLnTx/>
                <a:uFillTx/>
                <a:latin typeface="Calibri" panose="020F0502020204030204"/>
                <a:ea typeface="+mn-ea"/>
                <a:cs typeface="+mn-cs"/>
              </a:rPr>
              <a:t>% correct</a:t>
            </a:r>
          </a:p>
        </p:txBody>
      </p:sp>
      <p:sp>
        <p:nvSpPr>
          <p:cNvPr id="31" name="Content Placeholder 2">
            <a:extLst>
              <a:ext uri="{FF2B5EF4-FFF2-40B4-BE49-F238E27FC236}">
                <a16:creationId xmlns:a16="http://schemas.microsoft.com/office/drawing/2014/main" id="{9812D181-DCDF-4EDB-96F8-1CC751BAFD09}"/>
              </a:ext>
            </a:extLst>
          </p:cNvPr>
          <p:cNvSpPr txBox="1">
            <a:spLocks/>
          </p:cNvSpPr>
          <p:nvPr/>
        </p:nvSpPr>
        <p:spPr bwMode="auto">
          <a:xfrm>
            <a:off x="4442032" y="3203546"/>
            <a:ext cx="3896006" cy="31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190500" indent="-190500" algn="l" rtl="0" fontAlgn="base">
              <a:spcBef>
                <a:spcPct val="25000"/>
              </a:spcBef>
              <a:spcAft>
                <a:spcPct val="25000"/>
              </a:spcAft>
              <a:buClr>
                <a:srgbClr val="61B021"/>
              </a:buClr>
              <a:buFont typeface="Times" panose="02020603050405020304" pitchFamily="18" charset="0"/>
              <a:buChar char="•"/>
              <a:defRPr sz="2000" kern="1200">
                <a:solidFill>
                  <a:schemeClr val="tx1"/>
                </a:solidFill>
                <a:latin typeface="+mn-lt"/>
                <a:ea typeface="+mn-ea"/>
                <a:cs typeface="+mn-cs"/>
              </a:defRPr>
            </a:lvl1pPr>
            <a:lvl2pPr marL="469900" indent="-277813" algn="l" rtl="0" fontAlgn="base">
              <a:spcBef>
                <a:spcPct val="25000"/>
              </a:spcBef>
              <a:spcAft>
                <a:spcPct val="25000"/>
              </a:spcAft>
              <a:buChar char="–"/>
              <a:defRPr sz="1600" kern="1200">
                <a:solidFill>
                  <a:schemeClr val="tx1"/>
                </a:solidFill>
                <a:latin typeface="+mn-lt"/>
                <a:ea typeface="+mn-ea"/>
                <a:cs typeface="+mn-cs"/>
              </a:defRPr>
            </a:lvl2pPr>
            <a:lvl3pPr marL="1187450" indent="-228600" algn="l" rtl="0" fontAlgn="base">
              <a:spcBef>
                <a:spcPct val="25000"/>
              </a:spcBef>
              <a:spcAft>
                <a:spcPct val="25000"/>
              </a:spcAft>
              <a:buChar char="•"/>
              <a:defRPr sz="1000" kern="1200">
                <a:solidFill>
                  <a:schemeClr val="tx1"/>
                </a:solidFill>
                <a:latin typeface="+mn-lt"/>
                <a:ea typeface="+mn-ea"/>
                <a:cs typeface="+mn-cs"/>
              </a:defRPr>
            </a:lvl3pPr>
            <a:lvl4pPr marL="1606550" indent="-228600" algn="l" rtl="0" fontAlgn="base">
              <a:spcBef>
                <a:spcPct val="25000"/>
              </a:spcBef>
              <a:spcAft>
                <a:spcPct val="25000"/>
              </a:spcAft>
              <a:buChar char="–"/>
              <a:defRPr sz="2000" kern="1200">
                <a:solidFill>
                  <a:schemeClr val="tx1"/>
                </a:solidFill>
                <a:latin typeface="+mn-lt"/>
                <a:ea typeface="+mn-ea"/>
                <a:cs typeface="+mn-cs"/>
              </a:defRPr>
            </a:lvl4pPr>
            <a:lvl5pPr marL="2057400" indent="-228600" algn="l" rtl="0" fontAlgn="base">
              <a:spcBef>
                <a:spcPct val="25000"/>
              </a:spcBef>
              <a:spcAft>
                <a:spcPct val="2500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5000"/>
              </a:spcBef>
              <a:spcAft>
                <a:spcPct val="25000"/>
              </a:spcAft>
              <a:buClr>
                <a:srgbClr val="61B021"/>
              </a:buClr>
              <a:buSzTx/>
              <a:buFont typeface="Times" panose="02020603050405020304" pitchFamily="18" charset="0"/>
              <a:buNone/>
              <a:tabLst/>
              <a:defRPr/>
            </a:pPr>
            <a:r>
              <a:rPr kumimoji="0" lang="en-US" sz="1600" b="0" i="0" u="none" strike="noStrike" kern="1200" cap="none" spc="0" normalizeH="0" baseline="0" noProof="0" dirty="0">
                <a:ln>
                  <a:noFill/>
                </a:ln>
                <a:solidFill>
                  <a:srgbClr val="003C65"/>
                </a:solidFill>
                <a:effectLst/>
                <a:uLnTx/>
                <a:uFillTx/>
                <a:latin typeface="Calibri" panose="020F0502020204030204"/>
                <a:ea typeface="+mn-ea"/>
                <a:cs typeface="+mn-cs"/>
              </a:rPr>
              <a:t>91%</a:t>
            </a:r>
          </a:p>
        </p:txBody>
      </p:sp>
      <p:sp>
        <p:nvSpPr>
          <p:cNvPr id="32" name="Content Placeholder 2">
            <a:extLst>
              <a:ext uri="{FF2B5EF4-FFF2-40B4-BE49-F238E27FC236}">
                <a16:creationId xmlns:a16="http://schemas.microsoft.com/office/drawing/2014/main" id="{3DAD2D37-29B0-403A-BBCD-911E4B77F7BB}"/>
              </a:ext>
            </a:extLst>
          </p:cNvPr>
          <p:cNvSpPr txBox="1">
            <a:spLocks/>
          </p:cNvSpPr>
          <p:nvPr/>
        </p:nvSpPr>
        <p:spPr bwMode="auto">
          <a:xfrm>
            <a:off x="4442032" y="3715119"/>
            <a:ext cx="3896006" cy="31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190500" indent="-190500" algn="l" rtl="0" fontAlgn="base">
              <a:spcBef>
                <a:spcPct val="25000"/>
              </a:spcBef>
              <a:spcAft>
                <a:spcPct val="25000"/>
              </a:spcAft>
              <a:buClr>
                <a:srgbClr val="61B021"/>
              </a:buClr>
              <a:buFont typeface="Times" panose="02020603050405020304" pitchFamily="18" charset="0"/>
              <a:buChar char="•"/>
              <a:defRPr sz="2000" kern="1200">
                <a:solidFill>
                  <a:schemeClr val="tx1"/>
                </a:solidFill>
                <a:latin typeface="+mn-lt"/>
                <a:ea typeface="+mn-ea"/>
                <a:cs typeface="+mn-cs"/>
              </a:defRPr>
            </a:lvl1pPr>
            <a:lvl2pPr marL="469900" indent="-277813" algn="l" rtl="0" fontAlgn="base">
              <a:spcBef>
                <a:spcPct val="25000"/>
              </a:spcBef>
              <a:spcAft>
                <a:spcPct val="25000"/>
              </a:spcAft>
              <a:buChar char="–"/>
              <a:defRPr sz="1600" kern="1200">
                <a:solidFill>
                  <a:schemeClr val="tx1"/>
                </a:solidFill>
                <a:latin typeface="+mn-lt"/>
                <a:ea typeface="+mn-ea"/>
                <a:cs typeface="+mn-cs"/>
              </a:defRPr>
            </a:lvl2pPr>
            <a:lvl3pPr marL="1187450" indent="-228600" algn="l" rtl="0" fontAlgn="base">
              <a:spcBef>
                <a:spcPct val="25000"/>
              </a:spcBef>
              <a:spcAft>
                <a:spcPct val="25000"/>
              </a:spcAft>
              <a:buChar char="•"/>
              <a:defRPr sz="1000" kern="1200">
                <a:solidFill>
                  <a:schemeClr val="tx1"/>
                </a:solidFill>
                <a:latin typeface="+mn-lt"/>
                <a:ea typeface="+mn-ea"/>
                <a:cs typeface="+mn-cs"/>
              </a:defRPr>
            </a:lvl3pPr>
            <a:lvl4pPr marL="1606550" indent="-228600" algn="l" rtl="0" fontAlgn="base">
              <a:spcBef>
                <a:spcPct val="25000"/>
              </a:spcBef>
              <a:spcAft>
                <a:spcPct val="25000"/>
              </a:spcAft>
              <a:buChar char="–"/>
              <a:defRPr sz="2000" kern="1200">
                <a:solidFill>
                  <a:schemeClr val="tx1"/>
                </a:solidFill>
                <a:latin typeface="+mn-lt"/>
                <a:ea typeface="+mn-ea"/>
                <a:cs typeface="+mn-cs"/>
              </a:defRPr>
            </a:lvl4pPr>
            <a:lvl5pPr marL="2057400" indent="-228600" algn="l" rtl="0" fontAlgn="base">
              <a:spcBef>
                <a:spcPct val="25000"/>
              </a:spcBef>
              <a:spcAft>
                <a:spcPct val="2500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5000"/>
              </a:spcBef>
              <a:spcAft>
                <a:spcPct val="25000"/>
              </a:spcAft>
              <a:buClr>
                <a:srgbClr val="61B021"/>
              </a:buClr>
              <a:buSzTx/>
              <a:buFont typeface="Times" panose="02020603050405020304" pitchFamily="18" charset="0"/>
              <a:buNone/>
              <a:tabLst/>
              <a:defRPr/>
            </a:pPr>
            <a:r>
              <a:rPr kumimoji="0" lang="en-US" sz="1600" b="0" i="0" u="none" strike="noStrike" kern="1200" cap="none" spc="0" normalizeH="0" baseline="0" noProof="0" dirty="0">
                <a:ln>
                  <a:noFill/>
                </a:ln>
                <a:solidFill>
                  <a:srgbClr val="003C65"/>
                </a:solidFill>
                <a:effectLst/>
                <a:uLnTx/>
                <a:uFillTx/>
                <a:latin typeface="Calibri" panose="020F0502020204030204"/>
                <a:ea typeface="+mn-ea"/>
                <a:cs typeface="+mn-cs"/>
              </a:rPr>
              <a:t>69%</a:t>
            </a:r>
          </a:p>
        </p:txBody>
      </p:sp>
      <p:sp>
        <p:nvSpPr>
          <p:cNvPr id="33" name="Content Placeholder 2">
            <a:extLst>
              <a:ext uri="{FF2B5EF4-FFF2-40B4-BE49-F238E27FC236}">
                <a16:creationId xmlns:a16="http://schemas.microsoft.com/office/drawing/2014/main" id="{990BF737-72D7-4318-89CD-199AA7E2C3BE}"/>
              </a:ext>
            </a:extLst>
          </p:cNvPr>
          <p:cNvSpPr txBox="1">
            <a:spLocks/>
          </p:cNvSpPr>
          <p:nvPr/>
        </p:nvSpPr>
        <p:spPr bwMode="auto">
          <a:xfrm>
            <a:off x="4442032" y="4220930"/>
            <a:ext cx="3896006" cy="31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190500" indent="-190500" algn="l" rtl="0" fontAlgn="base">
              <a:spcBef>
                <a:spcPct val="25000"/>
              </a:spcBef>
              <a:spcAft>
                <a:spcPct val="25000"/>
              </a:spcAft>
              <a:buClr>
                <a:srgbClr val="61B021"/>
              </a:buClr>
              <a:buFont typeface="Times" panose="02020603050405020304" pitchFamily="18" charset="0"/>
              <a:buChar char="•"/>
              <a:defRPr sz="2000" kern="1200">
                <a:solidFill>
                  <a:schemeClr val="tx1"/>
                </a:solidFill>
                <a:latin typeface="+mn-lt"/>
                <a:ea typeface="+mn-ea"/>
                <a:cs typeface="+mn-cs"/>
              </a:defRPr>
            </a:lvl1pPr>
            <a:lvl2pPr marL="469900" indent="-277813" algn="l" rtl="0" fontAlgn="base">
              <a:spcBef>
                <a:spcPct val="25000"/>
              </a:spcBef>
              <a:spcAft>
                <a:spcPct val="25000"/>
              </a:spcAft>
              <a:buChar char="–"/>
              <a:defRPr sz="1600" kern="1200">
                <a:solidFill>
                  <a:schemeClr val="tx1"/>
                </a:solidFill>
                <a:latin typeface="+mn-lt"/>
                <a:ea typeface="+mn-ea"/>
                <a:cs typeface="+mn-cs"/>
              </a:defRPr>
            </a:lvl2pPr>
            <a:lvl3pPr marL="1187450" indent="-228600" algn="l" rtl="0" fontAlgn="base">
              <a:spcBef>
                <a:spcPct val="25000"/>
              </a:spcBef>
              <a:spcAft>
                <a:spcPct val="25000"/>
              </a:spcAft>
              <a:buChar char="•"/>
              <a:defRPr sz="1000" kern="1200">
                <a:solidFill>
                  <a:schemeClr val="tx1"/>
                </a:solidFill>
                <a:latin typeface="+mn-lt"/>
                <a:ea typeface="+mn-ea"/>
                <a:cs typeface="+mn-cs"/>
              </a:defRPr>
            </a:lvl3pPr>
            <a:lvl4pPr marL="1606550" indent="-228600" algn="l" rtl="0" fontAlgn="base">
              <a:spcBef>
                <a:spcPct val="25000"/>
              </a:spcBef>
              <a:spcAft>
                <a:spcPct val="25000"/>
              </a:spcAft>
              <a:buChar char="–"/>
              <a:defRPr sz="2000" kern="1200">
                <a:solidFill>
                  <a:schemeClr val="tx1"/>
                </a:solidFill>
                <a:latin typeface="+mn-lt"/>
                <a:ea typeface="+mn-ea"/>
                <a:cs typeface="+mn-cs"/>
              </a:defRPr>
            </a:lvl4pPr>
            <a:lvl5pPr marL="2057400" indent="-228600" algn="l" rtl="0" fontAlgn="base">
              <a:spcBef>
                <a:spcPct val="25000"/>
              </a:spcBef>
              <a:spcAft>
                <a:spcPct val="2500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5000"/>
              </a:spcBef>
              <a:spcAft>
                <a:spcPct val="25000"/>
              </a:spcAft>
              <a:buClr>
                <a:srgbClr val="61B021"/>
              </a:buClr>
              <a:buSzTx/>
              <a:buFont typeface="Times" panose="02020603050405020304" pitchFamily="18" charset="0"/>
              <a:buNone/>
              <a:tabLst/>
              <a:defRPr/>
            </a:pPr>
            <a:r>
              <a:rPr kumimoji="0" lang="en-US" sz="1600" b="0" i="0" u="none" strike="noStrike" kern="1200" cap="none" spc="0" normalizeH="0" baseline="0" noProof="0" dirty="0">
                <a:ln>
                  <a:noFill/>
                </a:ln>
                <a:solidFill>
                  <a:srgbClr val="003C65"/>
                </a:solidFill>
                <a:effectLst/>
                <a:uLnTx/>
                <a:uFillTx/>
                <a:latin typeface="Calibri" panose="020F0502020204030204"/>
                <a:ea typeface="+mn-ea"/>
                <a:cs typeface="+mn-cs"/>
              </a:rPr>
              <a:t>46%</a:t>
            </a:r>
          </a:p>
        </p:txBody>
      </p:sp>
      <p:sp>
        <p:nvSpPr>
          <p:cNvPr id="34" name="Content Placeholder 2">
            <a:extLst>
              <a:ext uri="{FF2B5EF4-FFF2-40B4-BE49-F238E27FC236}">
                <a16:creationId xmlns:a16="http://schemas.microsoft.com/office/drawing/2014/main" id="{BAD1ACB1-5058-4BF8-8CFE-989EFD9BFF1A}"/>
              </a:ext>
            </a:extLst>
          </p:cNvPr>
          <p:cNvSpPr txBox="1">
            <a:spLocks/>
          </p:cNvSpPr>
          <p:nvPr/>
        </p:nvSpPr>
        <p:spPr bwMode="auto">
          <a:xfrm>
            <a:off x="4442032" y="4726424"/>
            <a:ext cx="3896006" cy="31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190500" indent="-190500" algn="l" rtl="0" fontAlgn="base">
              <a:spcBef>
                <a:spcPct val="25000"/>
              </a:spcBef>
              <a:spcAft>
                <a:spcPct val="25000"/>
              </a:spcAft>
              <a:buClr>
                <a:srgbClr val="61B021"/>
              </a:buClr>
              <a:buFont typeface="Times" panose="02020603050405020304" pitchFamily="18" charset="0"/>
              <a:buChar char="•"/>
              <a:defRPr sz="2000" kern="1200">
                <a:solidFill>
                  <a:schemeClr val="tx1"/>
                </a:solidFill>
                <a:latin typeface="+mn-lt"/>
                <a:ea typeface="+mn-ea"/>
                <a:cs typeface="+mn-cs"/>
              </a:defRPr>
            </a:lvl1pPr>
            <a:lvl2pPr marL="469900" indent="-277813" algn="l" rtl="0" fontAlgn="base">
              <a:spcBef>
                <a:spcPct val="25000"/>
              </a:spcBef>
              <a:spcAft>
                <a:spcPct val="25000"/>
              </a:spcAft>
              <a:buChar char="–"/>
              <a:defRPr sz="1600" kern="1200">
                <a:solidFill>
                  <a:schemeClr val="tx1"/>
                </a:solidFill>
                <a:latin typeface="+mn-lt"/>
                <a:ea typeface="+mn-ea"/>
                <a:cs typeface="+mn-cs"/>
              </a:defRPr>
            </a:lvl2pPr>
            <a:lvl3pPr marL="1187450" indent="-228600" algn="l" rtl="0" fontAlgn="base">
              <a:spcBef>
                <a:spcPct val="25000"/>
              </a:spcBef>
              <a:spcAft>
                <a:spcPct val="25000"/>
              </a:spcAft>
              <a:buChar char="•"/>
              <a:defRPr sz="1000" kern="1200">
                <a:solidFill>
                  <a:schemeClr val="tx1"/>
                </a:solidFill>
                <a:latin typeface="+mn-lt"/>
                <a:ea typeface="+mn-ea"/>
                <a:cs typeface="+mn-cs"/>
              </a:defRPr>
            </a:lvl3pPr>
            <a:lvl4pPr marL="1606550" indent="-228600" algn="l" rtl="0" fontAlgn="base">
              <a:spcBef>
                <a:spcPct val="25000"/>
              </a:spcBef>
              <a:spcAft>
                <a:spcPct val="25000"/>
              </a:spcAft>
              <a:buChar char="–"/>
              <a:defRPr sz="2000" kern="1200">
                <a:solidFill>
                  <a:schemeClr val="tx1"/>
                </a:solidFill>
                <a:latin typeface="+mn-lt"/>
                <a:ea typeface="+mn-ea"/>
                <a:cs typeface="+mn-cs"/>
              </a:defRPr>
            </a:lvl4pPr>
            <a:lvl5pPr marL="2057400" indent="-228600" algn="l" rtl="0" fontAlgn="base">
              <a:spcBef>
                <a:spcPct val="25000"/>
              </a:spcBef>
              <a:spcAft>
                <a:spcPct val="2500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5000"/>
              </a:spcBef>
              <a:spcAft>
                <a:spcPct val="25000"/>
              </a:spcAft>
              <a:buClr>
                <a:srgbClr val="61B021"/>
              </a:buClr>
              <a:buSzTx/>
              <a:buFont typeface="Times" panose="02020603050405020304" pitchFamily="18" charset="0"/>
              <a:buNone/>
              <a:tabLst/>
              <a:defRPr/>
            </a:pPr>
            <a:r>
              <a:rPr kumimoji="0" lang="en-US" sz="1600" b="0" i="0" u="none" strike="noStrike" kern="1200" cap="none" spc="0" normalizeH="0" baseline="0" noProof="0" dirty="0">
                <a:ln>
                  <a:noFill/>
                </a:ln>
                <a:solidFill>
                  <a:srgbClr val="003C65"/>
                </a:solidFill>
                <a:effectLst/>
                <a:uLnTx/>
                <a:uFillTx/>
                <a:latin typeface="Calibri" panose="020F0502020204030204"/>
                <a:ea typeface="+mn-ea"/>
                <a:cs typeface="+mn-cs"/>
              </a:rPr>
              <a:t>75%</a:t>
            </a:r>
          </a:p>
        </p:txBody>
      </p:sp>
    </p:spTree>
    <p:extLst>
      <p:ext uri="{BB962C8B-B14F-4D97-AF65-F5344CB8AC3E}">
        <p14:creationId xmlns:p14="http://schemas.microsoft.com/office/powerpoint/2010/main" val="277704190"/>
      </p:ext>
    </p:extLst>
  </p:cSld>
  <p:clrMapOvr>
    <a:masterClrMapping/>
  </p:clrMapOvr>
</p:sld>
</file>

<file path=ppt/theme/theme1.xml><?xml version="1.0" encoding="utf-8"?>
<a:theme xmlns:a="http://schemas.openxmlformats.org/drawingml/2006/main" name="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2.xml><?xml version="1.0" encoding="utf-8"?>
<a:theme xmlns:a="http://schemas.openxmlformats.org/drawingml/2006/main" name="SINTEF Mørk">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437E8BBA-6947-4E25-91C8-495944816AA3}"/>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SINTEF Presentation</Template>
  <TotalTime>370</TotalTime>
  <Words>594</Words>
  <Application>Microsoft Office PowerPoint</Application>
  <PresentationFormat>Widescreen</PresentationFormat>
  <Paragraphs>122</Paragraphs>
  <Slides>17</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Times</vt:lpstr>
      <vt:lpstr>SINTEF Lys</vt:lpstr>
      <vt:lpstr>SINTEF Mørk</vt:lpstr>
      <vt:lpstr>Risk-based labour inspection by means of machine learning</vt:lpstr>
      <vt:lpstr>Background</vt:lpstr>
      <vt:lpstr>The challenge</vt:lpstr>
      <vt:lpstr>Operationalizing the challenge</vt:lpstr>
      <vt:lpstr>Operationalizing the challenge</vt:lpstr>
      <vt:lpstr>Operationalized research question</vt:lpstr>
      <vt:lpstr>Logistic regression analysis</vt:lpstr>
      <vt:lpstr>Logistic regression analysis</vt:lpstr>
      <vt:lpstr>Assessing predictive validity</vt:lpstr>
      <vt:lpstr>Assessing predictive validity</vt:lpstr>
      <vt:lpstr>Assessing predictive validity</vt:lpstr>
      <vt:lpstr>Assessing predictive validity</vt:lpstr>
      <vt:lpstr>Assessing predictive validity</vt:lpstr>
      <vt:lpstr>Conclusion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Risk-based labour inspection by means of machine learning</dc:title>
  <dc:creator>Øyvind Dahl</dc:creator>
  <dc:description>template by officeconsult.no</dc:description>
  <cp:lastModifiedBy>Øyvind Dahl</cp:lastModifiedBy>
  <cp:revision>31</cp:revision>
  <dcterms:created xsi:type="dcterms:W3CDTF">2017-10-03T09:07:05Z</dcterms:created>
  <dcterms:modified xsi:type="dcterms:W3CDTF">2017-10-03T19:24:05Z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officeconsult.no</vt:lpwstr>
  </property>
</Properties>
</file>